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VÀO NƠI THÁNH CUNG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Lạy Chúa! Vào nơi thánh cung huyền linh, chúng con bao hân hoan kính thờ trọn niềm. Hợp tiếng tụng ca Chúa bao hiển vinh, Danh Ngài dịu hiền suối tình yêu vô biên.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Chúng con hiệp dâng Thánh Lễ, tôn vinh Chúa Cha toàn năng, nhờ Con Chúa bao từ nhân, hợp nhất cùng Chúa Thánh Thần.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Chúng con hiệp dâng Thánh Lễ, đây muôn tiếng ca hợp hoan, vì ân phúc Cha rộng ban, đoàn con cảm mến </a:t>
            </a:r>
            <a:r>
              <a:rPr lang="vi-VN" sz="4800" b="1">
                <a:solidFill>
                  <a:schemeClr val="bg1"/>
                </a:solidFill>
                <a:latin typeface="Times New Roman" pitchFamily="18" charset="0"/>
                <a:cs typeface="Times New Roman" pitchFamily="18" charset="0"/>
              </a:rPr>
              <a:t>muôn </a:t>
            </a:r>
            <a:r>
              <a:rPr lang="vi-VN" sz="4800" b="1" smtClean="0">
                <a:solidFill>
                  <a:schemeClr val="bg1"/>
                </a:solidFill>
                <a:latin typeface="Times New Roman" pitchFamily="18" charset="0"/>
                <a:cs typeface="Times New Roman" pitchFamily="18" charset="0"/>
              </a:rPr>
              <a:t>vàn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Chúng con hiệp dâng Thánh Lễ, xin Cha thứ tha tội khiên, hồn thơ trắng trong đêm ngày, thành tâm trìu mến Cha hiền.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sz="4800" b="1">
                <a:solidFill>
                  <a:schemeClr val="bg1"/>
                </a:solidFill>
                <a:latin typeface="Times New Roman" pitchFamily="18" charset="0"/>
                <a:cs typeface="Times New Roman" pitchFamily="18" charset="0"/>
              </a:rPr>
              <a:t>4. Chúng con hiệp dâng Thánh Lễ, xin Cha xuống muôn hồng ân, phù giúp chúng con bình an, vượt qua cuộc sống gian </a:t>
            </a:r>
            <a:r>
              <a:rPr lang="vi-VN" sz="4800" b="1">
                <a:solidFill>
                  <a:schemeClr val="bg1"/>
                </a:solidFill>
                <a:latin typeface="Times New Roman" pitchFamily="18" charset="0"/>
                <a:cs typeface="Times New Roman" pitchFamily="18" charset="0"/>
              </a:rPr>
              <a:t>trần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1062</TotalTime>
  <Words>166</Words>
  <Application>Microsoft Office PowerPoint</Application>
  <PresentationFormat>On-screen Show (16:9)</PresentationFormat>
  <Paragraphs>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VÀO NƠI THÁNH CUNG Lm. Kim Long</vt:lpstr>
      <vt:lpstr>ĐK. Lạy Chúa! Vào nơi thánh cung huyền linh, chúng con bao hân hoan kính thờ trọn niềm. Hợp tiếng tụng ca Chúa bao hiển vinh, Danh Ngài dịu hiền suối tình yêu vô biên.</vt:lpstr>
      <vt:lpstr>1. Chúng con hiệp dâng Thánh Lễ, tôn vinh Chúa Cha toàn năng, nhờ Con Chúa bao từ nhân, hợp nhất cùng Chúa Thánh Thần.</vt:lpstr>
      <vt:lpstr>2. Chúng con hiệp dâng Thánh Lễ, đây muôn tiếng ca hợp hoan, vì ân phúc Cha rộng ban, đoàn con cảm mến muôn vàn.</vt:lpstr>
      <vt:lpstr>3. Chúng con hiệp dâng Thánh Lễ, xin Cha thứ tha tội khiên, hồn thơ trắng trong đêm ngày, thành tâm trìu mến Cha hiền.</vt:lpstr>
      <vt:lpstr>4. Chúng con hiệp dâng Thánh Lễ, xin Cha xuống muôn hồng ân, phù giúp chúng con bình an, vượt qua cuộc sống gian trần.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296</cp:revision>
  <dcterms:created xsi:type="dcterms:W3CDTF">2021-12-01T03:00:51Z</dcterms:created>
  <dcterms:modified xsi:type="dcterms:W3CDTF">2021-12-07T03:19:25Z</dcterms:modified>
</cp:coreProperties>
</file>