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VÀO THÁNH LỄ</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Lòng con hân hoan tin tưởng và hy vọng, cùng với anh em chung lời ngợi khen Chúa. Hợp trong Giê-su nên một thân duy nhất, hiến dâng cuộc đời làm của lễ tình yêu.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Bao đêm ngày lòng con luôn khấn nguyện, đến thánh điện tìm sức sống vô biên. Con đêm ngày hằng mơ về bên Chúa, Chúa chính là nguồn suối bình yên.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ơn trời tẩy xóa hết lỗi lầm, đưa con vào bàn tiệc thánh yêu thương. Xin dâng Ngài đời con đã đổi mới, tiếng hát mừng rộn rã ngàn phương.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1177</TotalTime>
  <Words>121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VÀO THÁNH LỄ Lm. Nguyễn Duy</vt:lpstr>
      <vt:lpstr>ĐK. Lòng con hân hoan tin tưởng và hy vọng, cùng với anh em chung lời ngợi khen Chúa. Hợp trong Giê-su nên một thân duy nhất, hiến dâng cuộc đời làm của lễ tình yêu.</vt:lpstr>
      <vt:lpstr>1. Bao đêm ngày lòng con luôn khấn nguyện, đến thánh điện tìm sức sống vô biên. Con đêm ngày hằng mơ về bên Chúa, Chúa chính là nguồn suối bình yên.</vt:lpstr>
      <vt:lpstr>2. Xin ơn trời tẩy xóa hết lỗi lầm, đưa con vào bàn tiệc thánh yêu thương. Xin dâng Ngài đời con đã đổi mới, tiếng hát mừng rộn rã ngàn phương.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345</cp:revision>
  <dcterms:created xsi:type="dcterms:W3CDTF">2021-12-01T03:00:51Z</dcterms:created>
  <dcterms:modified xsi:type="dcterms:W3CDTF">2021-12-09T23:34:13Z</dcterms:modified>
</cp:coreProperties>
</file>