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57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VÀO THÁNH ĐÀI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Nguyễn Duy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Vào thánh đài hát khúc thánh ca cùng dân Chúa dâng lời cảm tạ. Miệng ca khen ngợi khen Thiên Chúa chính Thượng Đế tác sinh muôn loài.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Vì Chúa Trời nhân lành, tình thương Người vô biên, lòng trung tín Người tồn tại muôn đời.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Mọi nước trên vũ hoàn cùng khấp khởi hân hoan vì danh Chúa ngàn đời đáng tôn sùng.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1377</TotalTime>
  <Words>82</Words>
  <Application>Microsoft Office PowerPoint</Application>
  <PresentationFormat>On-screen Show (16:9)</PresentationFormat>
  <Paragraphs>7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VÀO THÁNH ĐÀI Lm. Nguyễn Duy</vt:lpstr>
      <vt:lpstr>ĐK: Vào thánh đài hát khúc thánh ca cùng dân Chúa dâng lời cảm tạ. Miệng ca khen ngợi khen Thiên Chúa chính Thượng Đế tác sinh muôn loài.</vt:lpstr>
      <vt:lpstr>1. Vì Chúa Trời nhân lành, tình thương Người vô biên, lòng trung tín Người tồn tại muôn đời.</vt:lpstr>
      <vt:lpstr>2. Mọi nước trên vũ hoàn cùng khấp khởi hân hoan vì danh Chúa ngàn đời đáng tôn sùng.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441</cp:revision>
  <dcterms:created xsi:type="dcterms:W3CDTF">2021-12-01T03:00:51Z</dcterms:created>
  <dcterms:modified xsi:type="dcterms:W3CDTF">2021-12-10T08:13:43Z</dcterms:modified>
</cp:coreProperties>
</file>