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84" y="-7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VÀO ĐỀN THÁNH</a:t>
            </a:r>
            <a:br>
              <a:rPr lang="vi-VN" sz="4000" b="1">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Lm</a:t>
            </a:r>
            <a:r>
              <a:rPr lang="vi-VN" sz="4000" b="1">
                <a:solidFill>
                  <a:schemeClr val="bg1"/>
                </a:solidFill>
                <a:latin typeface="Times New Roman" pitchFamily="18" charset="0"/>
                <a:cs typeface="Times New Roman" pitchFamily="18" charset="0"/>
              </a:rPr>
              <a:t>. Kim Long</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ÐK: Lòng bao mừng vui nâng phím tơ diệu huyền, con tiến bước vào đền thánh, hợp tiếng hoan ca với muôn phương, để phụng mừng Chúa tình thương.</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Tâm hồn con những mong được đôi cánh chim bằng, dìu dặt bay về nơi cung thánh. Xin được luôn kết liên cùng Thiên Chúa, đêm ngày tình Ngài tô thắm cho tuổi xuân.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Ðây điều con khấn xin và tha thiết đêm ngày, là được nương mình nơi cung thánh. Giây từng giây mến say tình yêu Chúa ngọt ngào, đền Ngài con lưu luyến dường bao.</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762</TotalTime>
  <Words>118</Words>
  <Application>Microsoft Office PowerPoint</Application>
  <PresentationFormat>On-screen Show (16:9)</PresentationFormat>
  <Paragraphs>5</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VÀO ĐỀN THÁNH Lm. Kim Long</vt:lpstr>
      <vt:lpstr>ÐK: Lòng bao mừng vui nâng phím tơ diệu huyền, con tiến bước vào đền thánh, hợp tiếng hoan ca với muôn phương, để phụng mừng Chúa tình thương.</vt:lpstr>
      <vt:lpstr>1. Tâm hồn con những mong được đôi cánh chim bằng, dìu dặt bay về nơi cung thánh. Xin được luôn kết liên cùng Thiên Chúa, đêm ngày tình Ngài tô thắm cho tuổi xuân.</vt:lpstr>
      <vt:lpstr>2. Ðây điều con khấn xin và tha thiết đêm ngày, là được nương mình nơi cung thánh. Giây từng giây mến say tình yêu Chúa ngọt ngào, đền Ngài con lưu luyến dường bao.</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215</cp:revision>
  <dcterms:created xsi:type="dcterms:W3CDTF">2021-12-01T03:00:51Z</dcterms:created>
  <dcterms:modified xsi:type="dcterms:W3CDTF">2021-12-30T03:33:56Z</dcterms:modified>
</cp:coreProperties>
</file>