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VÀO ĐỀN THÁNH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Phạm Liên Hùng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Vào đền thánh với lòng tin thiết tha, vào Nhà Chúa vang hòa muôn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tiếng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Hãy đàn lên muôn câu ngợi ca, hãy hòa theo trái tim nở hoa. Thờ lạy Chúa. Ngợi khen Chúa với khúc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diệu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Hãy trổi cao muôn cung đàn tơ. Hãy hòa theo khúc nhạc huyền mơ. Thờ lạy Chúa. Ngợi khen Chúa với khúc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nhạc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1357</TotalTime>
  <Words>86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VÀO ĐỀN THÁNH Lm. Phạm Liên Hùng</vt:lpstr>
      <vt:lpstr>ĐK. Vào đền thánh với lòng tin thiết tha, vào Nhà Chúa vang hòa muôn tiếng ca.</vt:lpstr>
      <vt:lpstr>1/ Hãy đàn lên muôn câu ngợi ca, hãy hòa theo trái tim nở hoa. Thờ lạy Chúa. Ngợi khen Chúa với khúc diệu ca.</vt:lpstr>
      <vt:lpstr>2/ Hãy trổi cao muôn cung đàn tơ. Hãy hòa theo khúc nhạc huyền mơ. Thờ lạy Chúa. Ngợi khen Chúa với khúc nhạc thơ.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427</cp:revision>
  <dcterms:created xsi:type="dcterms:W3CDTF">2021-12-01T03:00:51Z</dcterms:created>
  <dcterms:modified xsi:type="dcterms:W3CDTF">2021-12-10T07:53:13Z</dcterms:modified>
</cp:coreProperties>
</file>