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ĐỀN THỜ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Tiến bước vào đền thờ từng phúc ngưỡng vọng đợi chờ, niềm vui trong tim nghe chứa chan lời ca âm vang theo tiếng đàn.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Hợp với từng cây nến lung linh, ngàn hoa thắm tươi xinh, trầm hương quyến muôn kinh, dâng Chúa hiển vinh.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Lớp lớp người dồn về nguồn suối cứu độ tràn trề, cùng nhau no say trong thánh cung tiệc thiêng Con Yêu Vua Cửu Trùng.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Với những lời nguyện cầu cùng hiến lễ thực nhiệm mầu, đoàn con van xin Cha chí nhân tràn muôn ân thiêng cho thế trần.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118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VÀO ĐỀN THỜ Lm. Kim Long</vt:lpstr>
      <vt:lpstr>1. Tiến bước vào đền thờ từng phúc ngưỡng vọng đợi chờ, niềm vui trong tim nghe chứa chan lời ca âm vang theo tiếng đàn.</vt:lpstr>
      <vt:lpstr>ĐK. Hợp với từng cây nến lung linh, ngàn hoa thắm tươi xinh, trầm hương quyến muôn kinh, dâng Chúa hiển vinh.</vt:lpstr>
      <vt:lpstr>2. Lớp lớp người dồn về nguồn suối cứu độ tràn trề, cùng nhau no say trong thánh cung tiệc thiêng Con Yêu Vua Cửu Trùng.</vt:lpstr>
      <vt:lpstr>3. Với những lời nguyện cầu cùng hiến lễ thực nhiệm mầu, đoàn con van xin Cha chí nhân tràn muôn ân thiêng cho thế trần.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297</cp:revision>
  <dcterms:created xsi:type="dcterms:W3CDTF">2021-12-01T03:00:51Z</dcterms:created>
  <dcterms:modified xsi:type="dcterms:W3CDTF">2021-12-07T03:21:45Z</dcterms:modified>
</cp:coreProperties>
</file>