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 ĐỜI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Mặt trời lên, sự sống vươn lên, thiên nhiên tỉnh giấc, xanh màu hy vọng. mặt trời lên, ngày mới đang đến, con thức giấc theo Chúa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Vào đời với Chúa con đi khắp nơi sẻ buồn chia vui cùng anh em đồng loại. Từ đây với Chúa con sống hy sinh thực hành tôn ý vác thánh giá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Đường trần gian nặng gánh lo toan ai tin vào Chúa gánh nặng không còn. Dù đường xa quạnh vắng u tối ai mến Chúa vinh sáng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Nguyện trời cao đổ xuống ơn thiêng ban cho trần thế an bình vững bền. người người vui hạnh phúc trong Chúa một thế giới chung sống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hòa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3621</TotalTime>
  <Words>150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VÀO ĐỜI VỚI CHÚA  7 Thứ</vt:lpstr>
      <vt:lpstr>1/ Mặt trời lên, sự sống vươn lên, thiên nhiên tỉnh giấc, xanh màu hy vọng. mặt trời lên, ngày mới đang đến, con thức giấc theo Chúa vào đời.</vt:lpstr>
      <vt:lpstr>ĐK: Vào đời với Chúa con đi khắp nơi sẻ buồn chia vui cùng anh em đồng loại. Từ đây với Chúa con sống hy sinh thực hành tôn ý vác thánh giá theo Ngài.</vt:lpstr>
      <vt:lpstr>2/ Đường trần gian nặng gánh lo toan ai tin vào Chúa gánh nặng không còn. Dù đường xa quạnh vắng u tối ai mến Chúa vinh sáng đời đời.</vt:lpstr>
      <vt:lpstr>3/ Nguyện trời cao đổ xuống ơn thiêng ban cho trần thế an bình vững bền. người người vui hạnh phúc trong Chúa một thế giới chung sống hòa bình.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1299</cp:revision>
  <dcterms:created xsi:type="dcterms:W3CDTF">2021-12-01T03:00:51Z</dcterms:created>
  <dcterms:modified xsi:type="dcterms:W3CDTF">2021-12-25T05:38:15Z</dcterms:modified>
</cp:coreProperties>
</file>