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VỀ BÊN CHA</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Tôi vui mừng tiến bước về nhà Cha. Gieo cung đàn thắm thiết lời ngợi ca. Ôi bao lần lòng này luôn mơ ước. Xin nương mình vào lòng Chúa bao la. Cho ân tình còn đẹp mãi màu hoa. Như cung đàn tìm được những vần thơ.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kêu mời con bước lên đường. Về với Chúa suối nguồn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Cúi xin Ngài hợp nhất muôn người. Một lòng trí mến yêu tràn vui.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1343</TotalTime>
  <Words>98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BÊN CHA Lm. Nguyễn Duy</vt:lpstr>
      <vt:lpstr>ĐK: Tôi vui mừng tiến bước về nhà Cha. Gieo cung đàn thắm thiết lời ngợi ca. Ôi bao lần lòng này luôn mơ ước. Xin nương mình vào lòng Chúa bao la. Cho ân tình còn đẹp mãi màu hoa. Như cung đàn tìm được những vần thơ.</vt:lpstr>
      <vt:lpstr>1/ Chúa kêu mời con bước lên đường. Về với Chúa suối nguồn tình thương.</vt:lpstr>
      <vt:lpstr>2/ Cúi xin Ngài hợp nhất muôn người. Một lòng trí mến yêu tràn vui.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418</cp:revision>
  <dcterms:created xsi:type="dcterms:W3CDTF">2021-12-01T03:00:51Z</dcterms:created>
  <dcterms:modified xsi:type="dcterms:W3CDTF">2021-12-10T07:39:06Z</dcterms:modified>
</cp:coreProperties>
</file>