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sv-SE" sz="4000" b="1">
                <a:solidFill>
                  <a:schemeClr val="bg1"/>
                </a:solidFill>
                <a:latin typeface="Times New Roman" pitchFamily="18" charset="0"/>
                <a:cs typeface="Times New Roman" pitchFamily="18" charset="0"/>
              </a:rPr>
              <a:t>VỀ NHÀ CHA</a:t>
            </a:r>
            <a:br>
              <a:rPr lang="sv-SE" sz="4000" b="1">
                <a:solidFill>
                  <a:schemeClr val="bg1"/>
                </a:solidFill>
                <a:latin typeface="Times New Roman" pitchFamily="18" charset="0"/>
                <a:cs typeface="Times New Roman" pitchFamily="18" charset="0"/>
              </a:rPr>
            </a:br>
            <a:r>
              <a:rPr lang="sv-SE" sz="4000" b="1">
                <a:solidFill>
                  <a:schemeClr val="bg1"/>
                </a:solidFill>
                <a:latin typeface="Times New Roman" pitchFamily="18" charset="0"/>
                <a:cs typeface="Times New Roman" pitchFamily="18" charset="0"/>
              </a:rPr>
              <a:t>Anh Tuấn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Về nhà Cha bao hân hoan sướng vui. Này người ơi mau nhanh chân bước thôi, và hãy cất cao lời hát mừng. Kìa xa xa quê Cha bao dấu yêu, lòng con thơ bao năm qua nhớ mong, nay đến rồi niềm vui hạnh phúc trào tuôn.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Tiến, tiến bước ta cùng nhau đi tới. Tay trong tay ta cùng nhau lên tiếng, hát vang bài ca thiết tha tạ ơn Cha.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Về nhà Cha tim con đây ngất ngây. Nguồn yêu thương Cha trao ban chứa chan, bàn tiệc Thánh Cha dọn sẵn rồi</a:t>
            </a:r>
            <a:r>
              <a:rPr lang="vi-VN" sz="6000" b="1">
                <a:solidFill>
                  <a:schemeClr val="bg1"/>
                </a:solidFill>
                <a:latin typeface="Times New Roman" pitchFamily="18" charset="0"/>
                <a:cs typeface="Times New Roman" pitchFamily="18" charset="0"/>
              </a:rPr>
              <a:t>. </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Ngồi bên Cha quên đi bao nỗi đau, từng đêm thâu con đây luôn khát khao, giây phút này lòng con mơ ước từ lâu.</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900</TotalTime>
  <Words>148</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NHÀ CHA Anh Tuấn</vt:lpstr>
      <vt:lpstr>1/ Về nhà Cha bao hân hoan sướng vui. Này người ơi mau nhanh chân bước thôi, và hãy cất cao lời hát mừng. Kìa xa xa quê Cha bao dấu yêu, lòng con thơ bao năm qua nhớ mong, nay đến rồi niềm vui hạnh phúc trào tuôn.</vt:lpstr>
      <vt:lpstr>ĐK: Tiến, tiến bước ta cùng nhau đi tới. Tay trong tay ta cùng nhau lên tiếng, hát vang bài ca thiết tha tạ ơn Cha.</vt:lpstr>
      <vt:lpstr>2/ Về nhà Cha tim con đây ngất ngây. Nguồn yêu thương Cha trao ban chứa chan, bàn tiệc Thánh Cha dọn sẵn rồi. </vt:lpstr>
      <vt:lpstr>**Ngồi bên Cha quên đi bao nỗi đau, từng đêm thâu con đây luôn khát khao, giây phút này lòng con mơ ước từ lâu.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276</cp:revision>
  <dcterms:created xsi:type="dcterms:W3CDTF">2021-12-01T03:00:51Z</dcterms:created>
  <dcterms:modified xsi:type="dcterms:W3CDTF">2021-12-07T00:38:03Z</dcterms:modified>
</cp:coreProperties>
</file>