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VỀ NHÀ CHA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Con vui mừng tiến bước về nhà Cha, gieo cung đàn thắm thiết lời ngợi ca. Ôi bao lần lòng này luôn mơ ước. Con nương mình vào lòng Chúa bao la, cho ân tình còn đẹp mãi màu hoa, như cung nhạc tìm được những vần thơ.</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Chúa kêu mời con bước lên đường, về với Chúa suối nguồn tình thương.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Cúi xin Ngài hợp nhất muôn người, một lòng trí mến yêu mà thôi.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Sáng danh Ngài là Chúa đất trời, ngợi khen Chúa mãi không hề vơi.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1176</TotalTime>
  <Words>116</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VỀ NHÀ CHA Lm. Nguyễn Duy</vt:lpstr>
      <vt:lpstr>ĐK. Con vui mừng tiến bước về nhà Cha, gieo cung đàn thắm thiết lời ngợi ca. Ôi bao lần lòng này luôn mơ ước. Con nương mình vào lòng Chúa bao la, cho ân tình còn đẹp mãi màu hoa, như cung nhạc tìm được những vần thơ.</vt:lpstr>
      <vt:lpstr>1. Chúa kêu mời con bước lên đường, về với Chúa suối nguồn tình thương.</vt:lpstr>
      <vt:lpstr>2. Cúi xin Ngài hợp nhất muôn người, một lòng trí mến yêu mà thôi.</vt:lpstr>
      <vt:lpstr>3. Sáng danh Ngài là Chúa đất trời, ngợi khen Chúa mãi không hề vơi.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344</cp:revision>
  <dcterms:created xsi:type="dcterms:W3CDTF">2021-12-01T03:00:51Z</dcterms:created>
  <dcterms:modified xsi:type="dcterms:W3CDTF">2021-12-09T23:33:04Z</dcterms:modified>
</cp:coreProperties>
</file>