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NHÀ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Về nhà Cha, con hân hoan vui bước, mau đáp lại tiếng Cha kêu mời. Về nhà Cha nơi cung thánh huyền siêu, tiếng tơ đàn vọng ngân bốn phương. Về nhà Cha, bao con tim thao thức, lòng vui rộn ràng, cất bước nhẹ nhàng. Về nhà Cha, con vang câu hoan chúc, chúc tụng Ngài là Chúa tình yêu.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Chúa kêu mời người bốn phương trời, về đây chung lời hát vang bài ca mới. Bài ca tạ ơn, bài ca tri ân vì Chúa chính là Đấng Cứu Độ </a:t>
            </a:r>
            <a:r>
              <a:rPr lang="vi-VN" sz="4000" b="1">
                <a:solidFill>
                  <a:schemeClr val="bg1"/>
                </a:solidFill>
                <a:latin typeface="Times New Roman" pitchFamily="18" charset="0"/>
                <a:cs typeface="Times New Roman" pitchFamily="18" charset="0"/>
              </a:rPr>
              <a:t>con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Ngước mắt nhìn ánh sáng lung linh, hoa lá khoe màu ca tụng kỳ công Chúa. Cùng nhau tạ ơn ngợi khen tôn vinh Thiên Chúa nhân từ quá yêu trần gian.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1520</TotalTime>
  <Words>156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NHÀ CHA Sr. Hoàng Phương</vt:lpstr>
      <vt:lpstr>ĐK. Về nhà Cha, con hân hoan vui bước, mau đáp lại tiếng Cha kêu mời. Về nhà Cha nơi cung thánh huyền siêu, tiếng tơ đàn vọng ngân bốn phương. Về nhà Cha, bao con tim thao thức, lòng vui rộn ràng, cất bước nhẹ nhàng. Về nhà Cha, con vang câu hoan chúc, chúc tụng Ngài là Chúa tình yêu.</vt:lpstr>
      <vt:lpstr>1. Chúa kêu mời người bốn phương trời, về đây chung lời hát vang bài ca mới. Bài ca tạ ơn, bài ca tri ân vì Chúa chính là Đấng Cứu Độ con.</vt:lpstr>
      <vt:lpstr>2. Ngước mắt nhìn ánh sáng lung linh, hoa lá khoe màu ca tụng kỳ công Chúa. Cùng nhau tạ ơn ngợi khen tôn vinh Thiên Chúa nhân từ quá yêu trần gian.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530</cp:revision>
  <dcterms:created xsi:type="dcterms:W3CDTF">2021-12-01T03:00:51Z</dcterms:created>
  <dcterms:modified xsi:type="dcterms:W3CDTF">2021-12-10T13:55:04Z</dcterms:modified>
</cp:coreProperties>
</file>