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VỀ NHÀ CHA</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Trọng Nhân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Ta đi về nhà Cha, bước chân dồn dập tiếng, ta đi về nhà cha nhịp tiếng trống hòa vang, này ta đi về nhà Cha tình yêu dâng ngập lối, này ta đi về nhà Cha, Người là cha chung chúng ta.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Hãy reo vang, hãy reo ca ta vui mừng trong Chúa. Hãy ca lên, hãy ca lên điệu nhạc tình yêu mến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Ta đi về nhà Cha sống trong Người mãi mãi. Ta đi về nhà Cha hạnh phúc lắm người ơi. Này ta đi về nhà Cha hợp nhau trong tình mến, này ta đi về nhà Cha, Người là Cha chung chúng </a:t>
            </a:r>
            <a:r>
              <a:rPr lang="vi-VN" sz="4800" b="1">
                <a:solidFill>
                  <a:schemeClr val="bg1"/>
                </a:solidFill>
                <a:latin typeface="Times New Roman" pitchFamily="18" charset="0"/>
                <a:cs typeface="Times New Roman" pitchFamily="18" charset="0"/>
              </a:rPr>
              <a:t>ta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136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CHA Trọng Nhân</vt:lpstr>
      <vt:lpstr>1/ Ta đi về nhà Cha, bước chân dồn dập tiếng, ta đi về nhà cha nhịp tiếng trống hòa vang, này ta đi về nhà Cha tình yêu dâng ngập lối, này ta đi về nhà Cha, Người là cha chung chúng ta.</vt:lpstr>
      <vt:lpstr>ĐK: Hãy reo vang, hãy reo ca ta vui mừng trong Chúa. Hãy ca lên, hãy ca lên điệu nhạc tình yêu mến Người.</vt:lpstr>
      <vt:lpstr>2/ Ta đi về nhà Cha sống trong Người mãi mãi. Ta đi về nhà Cha hạnh phúc lắm người ơi. Này ta đi về nhà Cha hợp nhau trong tình mến, này ta đi về nhà Cha, Người là Cha chung chúng ta.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413</cp:revision>
  <dcterms:created xsi:type="dcterms:W3CDTF">2021-12-01T03:00:51Z</dcterms:created>
  <dcterms:modified xsi:type="dcterms:W3CDTF">2021-12-10T07:20:34Z</dcterms:modified>
</cp:coreProperties>
</file>