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 NHÀ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Nào ta đi về nhà Chúa. Nắng mới rạng ngời soi đất trời. Tiếng hát người người đang đón mời. Nào ta đi về nhà Chúa.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Dù đường gập ghềnh xa nhủ lòng miệt mài nào xá. Có thánh linh đưa đường, ngàn nỗi khó nguy coi thường, nhịp bước tới cùng.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Lòng rộn ràng niềm vui chẳng nề hiểm nghèo rừng núi. Lớp lớp con dâng Ngài, từ khắp bốn phương xa vời cùng tới Thánh đài.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Tựa đoàn người tù lưu mỏi mòn đợi được giải cứu. Sống kiếp dương gian này, vọng tới Chúa bao đêm ngày nguyện Chúa đoái hoài.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130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VỀ NHÀ CHÚA Lm. Kim Long</vt:lpstr>
      <vt:lpstr>ĐK: Nào ta đi về nhà Chúa. Nắng mới rạng ngời soi đất trời. Tiếng hát người người đang đón mời. Nào ta đi về nhà Chúa.</vt:lpstr>
      <vt:lpstr>1. Dù đường gập ghềnh xa nhủ lòng miệt mài nào xá. Có thánh linh đưa đường, ngàn nỗi khó nguy coi thường, nhịp bước tới cùng.</vt:lpstr>
      <vt:lpstr>2. Lòng rộn ràng niềm vui chẳng nề hiểm nghèo rừng núi. Lớp lớp con dâng Ngài, từ khắp bốn phương xa vời cùng tới Thánh đài.</vt:lpstr>
      <vt:lpstr>3. Tựa đoàn người tù lưu mỏi mòn đợi được giải cứu. Sống kiếp dương gian này, vọng tới Chúa bao đêm ngày nguyện Chúa đoái hoài.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226</cp:revision>
  <dcterms:created xsi:type="dcterms:W3CDTF">2021-12-01T03:00:51Z</dcterms:created>
  <dcterms:modified xsi:type="dcterms:W3CDTF">2021-12-05T11:25:25Z</dcterms:modified>
</cp:coreProperties>
</file>