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VỀ NHÀ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Về nhà Chúa, đi về nhà Thiên Chúa, tâm hồn con sướng vui dạt dào, dâng lời kinh ngát hương nguyện cầu.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Con say sưa lời ca hát vang lừng, tim reo lên nhịp yêu mến tưng bừng. Ôi bao êm đềm cùng với anh em gần xa, chung nhau ca hoà tình Chúa yêu thương người ta.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Nay bao nhiêu người chung bước trở về, mang trên vai hành trang với câu thề. Dâng lên kinh cầu từ sớm mai sương còn rơi, ca khen Danh Ngài tình khúc tri ân mà thôi.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Tâm tư con thường luôn ước mơ hoài, dâng lên Cha trọn cuộc sống đêm ngày. Khi con vui cười, hoặc lúc đau thương lệ rơi, con dâng lên Ngài điệp khúc tin yêu Ngài 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1218</TotalTime>
  <Words>161</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VỀ NHÀ CHÚA Lm. Nguyễn Duy</vt:lpstr>
      <vt:lpstr>ĐK. Về nhà Chúa, đi về nhà Thiên Chúa, tâm hồn con sướng vui dạt dào, dâng lời kinh ngát hương nguyện cầu.</vt:lpstr>
      <vt:lpstr>1. Con say sưa lời ca hát vang lừng, tim reo lên nhịp yêu mến tưng bừng. Ôi bao êm đềm cùng với anh em gần xa, chung nhau ca hoà tình Chúa yêu thương người ta.</vt:lpstr>
      <vt:lpstr>2. Nay bao nhiêu người chung bước trở về, mang trên vai hành trang với câu thề. Dâng lên kinh cầu từ sớm mai sương còn rơi, ca khen Danh Ngài tình khúc tri ân mà thôi.</vt:lpstr>
      <vt:lpstr>3. Tâm tư con thường luôn ước mơ hoài, dâng lên Cha trọn cuộc sống đêm ngày. Khi con vui cười, hoặc lúc đau thương lệ rơi, con dâng lên Ngài điệp khúc tin yêu Ngài 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367</cp:revision>
  <dcterms:created xsi:type="dcterms:W3CDTF">2021-12-01T03:00:51Z</dcterms:created>
  <dcterms:modified xsi:type="dcterms:W3CDTF">2021-12-10T00:15:26Z</dcterms:modified>
</cp:coreProperties>
</file>