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Văn Chi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(Hân hoan bước vào) Hân hoan bước vào tiền đình nhà Chúa nơi sáng tươi huy hoàng hồn con sung sướng mừng vui. (Chúa ơi! Con đây tiến vào) Con đây tiến vào cung điện nhà Chúa, dâng Chúa cao quang lời hoan chúc vang hòa muôn nơi.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Lạy Chúa, Đức Chúa Con, con yêu dinh cơ của Ngài. Tiền đình nhà Chúa, con khát khao biết bao tâm tư con luôn luôn reo mừng những ước mơ hướng về Chúa hằng sống.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Hạnh phúc hết những ai vui trong cơ dinh riêng Ngài. Chỉ một ngày thôi hơn vạn tiếng giữa đời. Con ước mơ đứng trong cung điện Đức Chúa Trời tâm hồn con vui sướng.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TotalTime>
  <Words>146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CHÚA Lm. Văn Chi</vt:lpstr>
      <vt:lpstr>ĐK. (Hân hoan bước vào) Hân hoan bước vào tiền đình nhà Chúa nơi sáng tươi huy hoàng hồn con sung sướng mừng vui. (Chúa ơi! Con đây tiến vào) Con đây tiến vào cung điện nhà Chúa, dâng Chúa cao quang lời hoan chúc vang hòa muôn nơi.</vt:lpstr>
      <vt:lpstr>1. Lạy Chúa, Đức Chúa Con, con yêu dinh cơ của Ngài. Tiền đình nhà Chúa, con khát khao biết bao tâm tư con luôn luôn reo mừng những ước mơ hướng về Chúa hằng sống.</vt:lpstr>
      <vt:lpstr>2. Hạnh phúc hết những ai vui trong cơ dinh riêng Ngài. Chỉ một ngày thôi hơn vạn tiếng giữa đời. Con ước mơ đứng trong cung điện Đức Chúa Trời tâm hồn con vui sướng.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320</cp:revision>
  <dcterms:created xsi:type="dcterms:W3CDTF">2021-12-01T03:00:51Z</dcterms:created>
  <dcterms:modified xsi:type="dcterms:W3CDTF">2021-12-07T04:04:41Z</dcterms:modified>
</cp:coreProperties>
</file>