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9" r:id="rId4"/>
    <p:sldId id="257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it-IT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VỀ NHÀ CHÚA</a:t>
            </a:r>
            <a:br>
              <a:rPr lang="it-IT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t-IT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Mi Giáng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ĐK: Về nhà Chúa trong hân hoan, về nhà Chúa tim reo vui, nào cùng hát, hát vang bài ca, ngợi khen Chúa mến yêu của ta.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1/ Từ hừng sáng cho tới chiều tà, con luôn dâng lời tạ ơn Thiên Chúa. Từ màn đêm cho tới bình minh, con luôn hướng lòng con lên Thiên Chúa.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2/ Dù ngày nắng hay những ngày mưa, con luôn mong được tạ ơn Thiên Chúa. Dù ngập đau hay lúc tràn vui, con luôn hướng lòng con lên Thiên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Chúa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3/ Về nhà Chúa con thấy bình yên, dẫu có lúc đời ngập tràn giông tố. Nhờ tình yêu Thiên Chúa chuyển ban, con vui giữa đời bon chen gian khó.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1351</TotalTime>
  <Words>147</Words>
  <Application>Microsoft Office PowerPoint</Application>
  <PresentationFormat>On-screen Show (16:9)</PresentationFormat>
  <Paragraphs>8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VỀ NHÀ CHÚA Mi Giáng</vt:lpstr>
      <vt:lpstr>ĐK: Về nhà Chúa trong hân hoan, về nhà Chúa tim reo vui, nào cùng hát, hát vang bài ca, ngợi khen Chúa mến yêu của ta.</vt:lpstr>
      <vt:lpstr>1/ Từ hừng sáng cho tới chiều tà, con luôn dâng lời tạ ơn Thiên Chúa. Từ màn đêm cho tới bình minh, con luôn hướng lòng con lên Thiên Chúa.</vt:lpstr>
      <vt:lpstr>2/ Dù ngày nắng hay những ngày mưa, con luôn mong được tạ ơn Thiên Chúa. Dù ngập đau hay lúc tràn vui, con luôn hướng lòng con lên Thiên Chúa.</vt:lpstr>
      <vt:lpstr>3/ Về nhà Chúa con thấy bình yên, dẫu có lúc đời ngập tràn giông tố. Nhờ tình yêu Thiên Chúa chuyển ban, con vui giữa đời bon chen gian khó.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423</cp:revision>
  <dcterms:created xsi:type="dcterms:W3CDTF">2021-12-01T03:00:51Z</dcterms:created>
  <dcterms:modified xsi:type="dcterms:W3CDTF">2021-12-10T07:47:29Z</dcterms:modified>
</cp:coreProperties>
</file>