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VỀ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Sr. Têrêsa</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Đi ta đi, tiến về nhà Thiên Chúa. Lòng mừng vui có Chúa trong cuộc đời. Ta tiến về, về nơi nhà Thiên Chúa, chúc tụng Chúa hiển vinh đến muôn đời. Về nhà Chúa, tâm tư bao hân hoan. Về nhà Chúa, tim ta reo vang cảm tạ Chúa.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Nơi nhà Chúa, đoàn con đến sum vầy, giơ đôi tay tình yêu thương đong đầy. Nào đến đây dâng câu ca cảm tạ. Chúa là Cha luôn hằng yêu thương ta.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Ôi hạnh phúc được theo dấu chân Ngài. Sống thánh hiến để yêu thương mọi người. Từng bước chân con đi theo Tin Mừng, tô đẹp thêm cuộc đời trên dương gian.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Nơi Đền Thánh rực lên ánh huy hoàng, con hân hoan được bước tới Thánh Điện. Để hiến dâng tim con cho riêng Ngài, sống nghèo khó, vâng phục trong tin </a:t>
            </a:r>
            <a:r>
              <a:rPr lang="vi-VN" sz="4000" b="1">
                <a:solidFill>
                  <a:schemeClr val="bg1"/>
                </a:solidFill>
                <a:latin typeface="Times New Roman" pitchFamily="18" charset="0"/>
                <a:cs typeface="Times New Roman" pitchFamily="18" charset="0"/>
              </a:rPr>
              <a:t>yêu</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Con nguyện ước được chiêm ngưỡng nhan Ngài. Sống phó thác, tựa nương trong tay Ngài. Đời hiến dâng hy sinh trong âm thầm. Ôi tình Chúa cho hồn con mê say.</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1508</TotalTime>
  <Words>223</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NHÀ CHÚA Sr. Têrêsa</vt:lpstr>
      <vt:lpstr>ĐK. Đi ta đi, tiến về nhà Thiên Chúa. Lòng mừng vui có Chúa trong cuộc đời. Ta tiến về, về nơi nhà Thiên Chúa, chúc tụng Chúa hiển vinh đến muôn đời. Về nhà Chúa, tâm tư bao hân hoan. Về nhà Chúa, tim ta reo vang cảm tạ Chúa.</vt:lpstr>
      <vt:lpstr>1. Nơi nhà Chúa, đoàn con đến sum vầy, giơ đôi tay tình yêu thương đong đầy. Nào đến đây dâng câu ca cảm tạ. Chúa là Cha luôn hằng yêu thương ta.</vt:lpstr>
      <vt:lpstr>2. Ôi hạnh phúc được theo dấu chân Ngài. Sống thánh hiến để yêu thương mọi người. Từng bước chân con đi theo Tin Mừng, tô đẹp thêm cuộc đời trên dương gian.</vt:lpstr>
      <vt:lpstr>3. Nơi Đền Thánh rực lên ánh huy hoàng, con hân hoan được bước tới Thánh Điện. Để hiến dâng tim con cho riêng Ngài, sống nghèo khó, vâng phục trong tin yêu.</vt:lpstr>
      <vt:lpstr>4. Con nguyện ước được chiêm ngưỡng nhan Ngài. Sống phó thác, tựa nương trong tay Ngài. Đời hiến dâng hy sinh trong âm thầm. Ôi tình Chúa cho hồn con mê say.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521</cp:revision>
  <dcterms:created xsi:type="dcterms:W3CDTF">2021-12-01T03:00:51Z</dcterms:created>
  <dcterms:modified xsi:type="dcterms:W3CDTF">2021-12-10T13:43:02Z</dcterms:modified>
</cp:coreProperties>
</file>