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NHÀ CHÚA TA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Đinh Công Huỳnh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Tiến bước lên nào cùng nhau tiến về nhà Chúa. Cất tiếng reo mừng cùng ngợi khen Chúa ta bài ca.</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Đôi chân hân hoan tiến bước về trước cung điện để tham dự tiệc Thánh. Tim con reo vui trong khúc hát tạ ơn hướng tâm hồn lên Chúa. Hãy hát lên đi bài ca chúc khen, hỡi khắp muôn dân mừng vui hát lên.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Quên bao âu lo những vui buồn giữa cuộc đời để trở về nhà Chúa. Tâm tư con như nghe tiếng Chúa gọi con hãy quay về bên Chúa. Suốt tháng năm qua ngược xuôi nắng mưa, thánh lễ hôm nay mừng con trở về.</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3/Vui lên Sion với khúc nhạc tấu vang rên khắp cõi trời bừng sáng. Ta mau nhanh chân vang tiếng hát hòa ca tiến bước vào Cung Thánh. Hỡi các chư dân thành tâm kính tin, Chúa sẽ ban cho Thần Linh </a:t>
            </a:r>
            <a:r>
              <a:rPr lang="vi-VN" sz="4800" b="1">
                <a:solidFill>
                  <a:schemeClr val="bg1"/>
                </a:solidFill>
                <a:latin typeface="Times New Roman" pitchFamily="18" charset="0"/>
                <a:cs typeface="Times New Roman" pitchFamily="18" charset="0"/>
              </a:rPr>
              <a:t>chứa </a:t>
            </a:r>
            <a:r>
              <a:rPr lang="vi-VN" sz="4800" b="1" smtClean="0">
                <a:solidFill>
                  <a:schemeClr val="bg1"/>
                </a:solidFill>
                <a:latin typeface="Times New Roman" pitchFamily="18" charset="0"/>
                <a:cs typeface="Times New Roman" pitchFamily="18" charset="0"/>
              </a:rPr>
              <a:t>chan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TotalTime>
  <Words>180</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NHÀ CHÚA TA Đinh Công Huỳnh</vt:lpstr>
      <vt:lpstr>ĐK: Tiến bước lên nào cùng nhau tiến về nhà Chúa. Cất tiếng reo mừng cùng ngợi khen Chúa ta bài ca.</vt:lpstr>
      <vt:lpstr>1/ Đôi chân hân hoan tiến bước về trước cung điện để tham dự tiệc Thánh. Tim con reo vui trong khúc hát tạ ơn hướng tâm hồn lên Chúa. Hãy hát lên đi bài ca chúc khen, hỡi khắp muôn dân mừng vui hát lên.</vt:lpstr>
      <vt:lpstr>2/ Quên bao âu lo những vui buồn giữa cuộc đời để trở về nhà Chúa. Tâm tư con như nghe tiếng Chúa gọi con hãy quay về bên Chúa. Suốt tháng năm qua ngược xuôi nắng mưa, thánh lễ hôm nay mừng con trở về.</vt:lpstr>
      <vt:lpstr>3/Vui lên Sion với khúc nhạc tấu vang rên khắp cõi trời bừng sáng. Ta mau nhanh chân vang tiếng hát hòa ca tiến bước vào Cung Thánh. Hỡi các chư dân thành tâm kính tin, Chúa sẽ ban cho Thần Linh chứa chan.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219</cp:revision>
  <dcterms:created xsi:type="dcterms:W3CDTF">2021-12-01T03:00:51Z</dcterms:created>
  <dcterms:modified xsi:type="dcterms:W3CDTF">2021-12-05T11:06:27Z</dcterms:modified>
</cp:coreProperties>
</file>