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VỀ ĐÂY HÁT</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Ngọc Khánh</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1. Về đây hát khúc hát vui tươi. Chúc khen Ngài Thượng Đế muôn đời. Cánh tay Ngài bao la muôn nơi, dẫn đưa người đi trong an vui. Quyền phép Chúa chan hòa chẳng ngơi. </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Trên muôn mây xanh lừng tiếng tung hô, vang trên non cao nhạc khúc tôn thờ. Đây nơi sông sâu nhịp sống xôn xao. Dâng lên nhan Cha tình mến dạt dào. </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Về nhà Chúa sẽ hết lo âu hết ưu phiền cũng như âu sầu. Bởi chính Ngài nơi ban ơn sâu, cánh tay Ngài xua tan thương đau. Trong Chúa những u buồn biến mau. </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Vào cung thánh ngõ hết tâm tư, bởi bao lần con đã chối từ. Bởi quên tình Cha yêu thương con, mãi đi tìm đam mê xa hoa. Nguyện Chúa ghé mắt nhìn thứ tha. </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1477</TotalTime>
  <Words>169</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VỀ ĐÂY HÁT Ngọc Khánh</vt:lpstr>
      <vt:lpstr>1. Về đây hát khúc hát vui tươi. Chúc khen Ngài Thượng Đế muôn đời. Cánh tay Ngài bao la muôn nơi, dẫn đưa người đi trong an vui. Quyền phép Chúa chan hòa chẳng ngơi. </vt:lpstr>
      <vt:lpstr>ĐK. Trên muôn mây xanh lừng tiếng tung hô, vang trên non cao nhạc khúc tôn thờ. Đây nơi sông sâu nhịp sống xôn xao. Dâng lên nhan Cha tình mến dạt dào. </vt:lpstr>
      <vt:lpstr>2. Về nhà Chúa sẽ hết lo âu hết ưu phiền cũng như âu sầu. Bởi chính Ngài nơi ban ơn sâu, cánh tay Ngài xua tan thương đau. Trong Chúa những u buồn biến mau. </vt:lpstr>
      <vt:lpstr>3. Vào cung thánh ngõ hết tâm tư, bởi bao lần con đã chối từ. Bởi quên tình Cha yêu thương con, mãi đi tìm đam mê xa hoa. Nguyện Chúa ghé mắt nhìn thứ tha. </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504</cp:revision>
  <dcterms:created xsi:type="dcterms:W3CDTF">2021-12-01T03:00:51Z</dcterms:created>
  <dcterms:modified xsi:type="dcterms:W3CDTF">2021-12-10T13:12:32Z</dcterms:modified>
</cp:coreProperties>
</file>