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ĐÂY HỠI NGƯỜI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Lan Thanh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Về đây hỡi người về đây, ta tiến vào cung điện Thiên Chúa. Về đây hỡi người về đây ta tiến vào nơi Thánh Vua Trời. Về đây hỡi người về đây, ta cất lời ca ngợi Thiên Chúa. Về đây hỡi người về đây, ta chúc tụng Danh Chúa muôn đời.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Đây cung điện Thiên Chúa ôi nguy nga diễm lệ, ta dừng chân đứng ngắm mà lòng thấy say mê. Ta rủ nhau đi về, về cung điện Chúa Trời. Dâng lời ca tiếng hát Thiên Chúa là nguồn vui.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Tôi vô cùng sung sướng khi nghe ai nói rằng: Đi về cung thánh Chúa, về Nhà Chúa muôn dân. Ta rủ nhau đi về, về ngắm Nhan Thánh Người, xin Người cho ta sống luôn vững một niềm tin.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1046</TotalTime>
  <Words>161</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ĐÂY HỠI NGƯỜI Lan Thanh</vt:lpstr>
      <vt:lpstr>ĐK. Về đây hỡi người về đây, ta tiến vào cung điện Thiên Chúa. Về đây hỡi người về đây ta tiến vào nơi Thánh Vua Trời. Về đây hỡi người về đây, ta cất lời ca ngợi Thiên Chúa. Về đây hỡi người về đây, ta chúc tụng Danh Chúa muôn đời.</vt:lpstr>
      <vt:lpstr>1. Đây cung điện Thiên Chúa ôi nguy nga diễm lệ, ta dừng chân đứng ngắm mà lòng thấy say mê. Ta rủ nhau đi về, về cung điện Chúa Trời. Dâng lời ca tiếng hát Thiên Chúa là nguồn vui.</vt:lpstr>
      <vt:lpstr>2. Tôi vô cùng sung sướng khi nghe ai nói rằng: Đi về cung thánh Chúa, về Nhà Chúa muôn dân. Ta rủ nhau đi về, về ngắm Nhan Thánh Người, xin Người cho ta sống luôn vững một niềm tin.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287</cp:revision>
  <dcterms:created xsi:type="dcterms:W3CDTF">2021-12-01T03:00:51Z</dcterms:created>
  <dcterms:modified xsi:type="dcterms:W3CDTF">2021-12-07T03:03:37Z</dcterms:modified>
</cp:coreProperties>
</file>