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3" r:id="rId5"/>
    <p:sldId id="267" r:id="rId6"/>
    <p:sldId id="260"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VỊ </a:t>
            </a:r>
            <a:r>
              <a:rPr lang="vi-VN" b="1">
                <a:solidFill>
                  <a:schemeClr val="bg1"/>
                </a:solidFill>
                <a:latin typeface="Times New Roman" pitchFamily="18" charset="0"/>
                <a:cs typeface="Times New Roman" pitchFamily="18" charset="0"/>
              </a:rPr>
              <a:t>CỨU </a:t>
            </a:r>
            <a:r>
              <a:rPr lang="vi-VN" b="1" smtClean="0">
                <a:solidFill>
                  <a:schemeClr val="bg1"/>
                </a:solidFill>
                <a:latin typeface="Times New Roman" pitchFamily="18" charset="0"/>
                <a:cs typeface="Times New Roman" pitchFamily="18" charset="0"/>
              </a:rPr>
              <a:t>TINH</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Kim Long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(Từ trần gian) Mơ cõi thiên đường (Tựa tuần phiên) Trông đợi ánh thái dương. (Bao tháng năm lần bước trong đêm trường) Này trần thế xin Chúa dủ tình thương. Không trung hãy gieo làn sương mai (Mây ơi hãy mưa Đấng Cứu Độ).</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Đồng Bê-lem reo vui và ngàn vì sao chiếu sáng màn đêm (Lớp lớp muôn thiên thần xướng) Báo tin vui cho nhân trần: Một Vị Cứu Tinh vừa hạ sinh. (Gió ơi đừng thổi nữa) Mây ơi hãy ngừng trôi. Đến quỳ đây thờ lạy Con Chúa Trời.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(Thơ tuôn trào) Tinh tú xôn xao (Nhạc vàng bay) Náo động khắp đất trời. Triều thần cùng hợp tiếng tung hô: Sáng danh Thiên Chúa trên trời, bình an dưới thế cho loài người Chúa thương.</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Ôi đêm phước lộc diệu huyền, say sưa đất trời giao duyên. Bốn ngàn năm đợi chờ Lời Thánh Ước nở hoa.</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3634</TotalTime>
  <Words>188</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VỊ CỨU TINH  Lm. Kim Long</vt:lpstr>
      <vt:lpstr>(Từ trần gian) Mơ cõi thiên đường (Tựa tuần phiên) Trông đợi ánh thái dương. (Bao tháng năm lần bước trong đêm trường) Này trần thế xin Chúa dủ tình thương. Không trung hãy gieo làn sương mai (Mây ơi hãy mưa Đấng Cứu Độ).</vt:lpstr>
      <vt:lpstr>Đồng Bê-lem reo vui và ngàn vì sao chiếu sáng màn đêm (Lớp lớp muôn thiên thần xướng) Báo tin vui cho nhân trần: Một Vị Cứu Tinh vừa hạ sinh. (Gió ơi đừng thổi nữa) Mây ơi hãy ngừng trôi. Đến quỳ đây thờ lạy Con Chúa Trời.</vt:lpstr>
      <vt:lpstr>(Thơ tuôn trào) Tinh tú xôn xao (Nhạc vàng bay) Náo động khắp đất trời. Triều thần cùng hợp tiếng tung hô: Sáng danh Thiên Chúa trên trời, bình an dưới thế cho loài người Chúa thương.</vt:lpstr>
      <vt:lpstr>Ôi đêm phước lộc diệu huyền, say sưa đất trời giao duyên. Bốn ngàn năm đợi chờ Lời Thánh Ước nở hoa.</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1385</cp:revision>
  <dcterms:created xsi:type="dcterms:W3CDTF">2021-12-01T03:00:51Z</dcterms:created>
  <dcterms:modified xsi:type="dcterms:W3CDTF">2021-12-21T12:55:32Z</dcterms:modified>
</cp:coreProperties>
</file>