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VỌNG TIẾNG KHẨN CẦU</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Trầm Thiên Thu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Từ trần gian con ngước trông lên xin Ngài thương tình Mau ban Đấng Công bình giao hòa tội lỗi nhân sinh Vọng lời van thiết tha hòa chung tâm tình dâng kính Chờ Con Chúa giáng sinh con hướng tâm lên Thiên </a:t>
            </a:r>
            <a:r>
              <a:rPr lang="vi-VN" sz="4800" b="1">
                <a:solidFill>
                  <a:schemeClr val="bg1"/>
                </a:solidFill>
                <a:latin typeface="Times New Roman" pitchFamily="18" charset="0"/>
                <a:cs typeface="Times New Roman" pitchFamily="18" charset="0"/>
              </a:rPr>
              <a:t>đình</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Sống trong tháng </a:t>
            </a:r>
            <a:r>
              <a:rPr lang="vi-VN" sz="4000" b="1">
                <a:solidFill>
                  <a:schemeClr val="bg1"/>
                </a:solidFill>
                <a:latin typeface="Times New Roman" pitchFamily="18" charset="0"/>
                <a:cs typeface="Times New Roman" pitchFamily="18" charset="0"/>
              </a:rPr>
              <a:t>năm </a:t>
            </a:r>
            <a:r>
              <a:rPr lang="vi-VN" sz="4000" b="1" smtClean="0">
                <a:solidFill>
                  <a:schemeClr val="bg1"/>
                </a:solidFill>
                <a:latin typeface="Times New Roman" pitchFamily="18" charset="0"/>
                <a:cs typeface="Times New Roman" pitchFamily="18" charset="0"/>
              </a:rPr>
              <a:t>dài</a:t>
            </a:r>
            <a:r>
              <a:rPr lang="en-US" sz="4000" b="1" smtClean="0">
                <a:solidFill>
                  <a:schemeClr val="bg1"/>
                </a:solidFill>
                <a:latin typeface="Times New Roman" pitchFamily="18" charset="0"/>
                <a:cs typeface="Times New Roman" pitchFamily="18" charset="0"/>
              </a:rPr>
              <a:t>,</a:t>
            </a:r>
            <a:r>
              <a:rPr lang="vi-VN" sz="4000" b="1" smtClean="0">
                <a:solidFill>
                  <a:schemeClr val="bg1"/>
                </a:solidFill>
                <a:latin typeface="Times New Roman" pitchFamily="18" charset="0"/>
                <a:cs typeface="Times New Roman" pitchFamily="18" charset="0"/>
              </a:rPr>
              <a:t> </a:t>
            </a:r>
            <a:r>
              <a:rPr lang="vi-VN" sz="4000" b="1">
                <a:solidFill>
                  <a:schemeClr val="bg1"/>
                </a:solidFill>
                <a:latin typeface="Times New Roman" pitchFamily="18" charset="0"/>
                <a:cs typeface="Times New Roman" pitchFamily="18" charset="0"/>
              </a:rPr>
              <a:t>chúng con đêm ngày chờ đón Ngôi Hai Xưa Thiên Chúa </a:t>
            </a:r>
            <a:r>
              <a:rPr lang="vi-VN" sz="4000" b="1">
                <a:solidFill>
                  <a:schemeClr val="bg1"/>
                </a:solidFill>
                <a:latin typeface="Times New Roman" pitchFamily="18" charset="0"/>
                <a:cs typeface="Times New Roman" pitchFamily="18" charset="0"/>
              </a:rPr>
              <a:t>an </a:t>
            </a:r>
            <a:r>
              <a:rPr lang="vi-VN" sz="4000" b="1" smtClean="0">
                <a:solidFill>
                  <a:schemeClr val="bg1"/>
                </a:solidFill>
                <a:latin typeface="Times New Roman" pitchFamily="18" charset="0"/>
                <a:cs typeface="Times New Roman" pitchFamily="18" charset="0"/>
              </a:rPr>
              <a:t>bài</a:t>
            </a:r>
            <a:r>
              <a:rPr lang="en-US" sz="4000" b="1" smtClean="0">
                <a:solidFill>
                  <a:schemeClr val="bg1"/>
                </a:solidFill>
                <a:latin typeface="Times New Roman" pitchFamily="18" charset="0"/>
                <a:cs typeface="Times New Roman" pitchFamily="18" charset="0"/>
              </a:rPr>
              <a:t>,</a:t>
            </a:r>
            <a:r>
              <a:rPr lang="vi-VN" sz="4000" b="1" smtClean="0">
                <a:solidFill>
                  <a:schemeClr val="bg1"/>
                </a:solidFill>
                <a:latin typeface="Times New Roman" pitchFamily="18" charset="0"/>
                <a:cs typeface="Times New Roman" pitchFamily="18" charset="0"/>
              </a:rPr>
              <a:t> </a:t>
            </a:r>
            <a:r>
              <a:rPr lang="vi-VN" sz="4000" b="1">
                <a:solidFill>
                  <a:schemeClr val="bg1"/>
                </a:solidFill>
                <a:latin typeface="Times New Roman" pitchFamily="18" charset="0"/>
                <a:cs typeface="Times New Roman" pitchFamily="18" charset="0"/>
              </a:rPr>
              <a:t>Ngôi Hai giáng sinh vì lòng </a:t>
            </a:r>
            <a:r>
              <a:rPr lang="vi-VN" sz="4000" b="1">
                <a:solidFill>
                  <a:schemeClr val="bg1"/>
                </a:solidFill>
                <a:latin typeface="Times New Roman" pitchFamily="18" charset="0"/>
                <a:cs typeface="Times New Roman" pitchFamily="18" charset="0"/>
              </a:rPr>
              <a:t>nhân </a:t>
            </a:r>
            <a:r>
              <a:rPr lang="vi-VN" sz="4000" b="1" smtClean="0">
                <a:solidFill>
                  <a:schemeClr val="bg1"/>
                </a:solidFill>
                <a:latin typeface="Times New Roman" pitchFamily="18" charset="0"/>
                <a:cs typeface="Times New Roman" pitchFamily="18" charset="0"/>
              </a:rPr>
              <a:t>ái</a:t>
            </a:r>
            <a:r>
              <a:rPr lang="en-US" sz="4000" b="1" smtClean="0">
                <a:solidFill>
                  <a:schemeClr val="bg1"/>
                </a:solidFill>
                <a:latin typeface="Times New Roman" pitchFamily="18" charset="0"/>
                <a:cs typeface="Times New Roman" pitchFamily="18" charset="0"/>
              </a:rPr>
              <a:t>,</a:t>
            </a:r>
            <a:r>
              <a:rPr lang="vi-VN" sz="4000" b="1" smtClean="0">
                <a:solidFill>
                  <a:schemeClr val="bg1"/>
                </a:solidFill>
                <a:latin typeface="Times New Roman" pitchFamily="18" charset="0"/>
                <a:cs typeface="Times New Roman" pitchFamily="18" charset="0"/>
              </a:rPr>
              <a:t> </a:t>
            </a:r>
            <a:r>
              <a:rPr lang="vi-VN" sz="4000" b="1">
                <a:solidFill>
                  <a:schemeClr val="bg1"/>
                </a:solidFill>
                <a:latin typeface="Times New Roman" pitchFamily="18" charset="0"/>
                <a:cs typeface="Times New Roman" pitchFamily="18" charset="0"/>
              </a:rPr>
              <a:t>Đến để cứu phàm nhân thoát ly gian truân </a:t>
            </a:r>
            <a:r>
              <a:rPr lang="vi-VN" sz="4000" b="1">
                <a:solidFill>
                  <a:schemeClr val="bg1"/>
                </a:solidFill>
                <a:latin typeface="Times New Roman" pitchFamily="18" charset="0"/>
                <a:cs typeface="Times New Roman" pitchFamily="18" charset="0"/>
              </a:rPr>
              <a:t>tội </a:t>
            </a:r>
            <a:r>
              <a:rPr lang="vi-VN" sz="4000" b="1" smtClean="0">
                <a:solidFill>
                  <a:schemeClr val="bg1"/>
                </a:solidFill>
                <a:latin typeface="Times New Roman" pitchFamily="18" charset="0"/>
                <a:cs typeface="Times New Roman" pitchFamily="18" charset="0"/>
              </a:rPr>
              <a:t>khiên</a:t>
            </a:r>
            <a:r>
              <a:rPr lang="en-US" sz="4000" b="1" smtClean="0">
                <a:solidFill>
                  <a:schemeClr val="bg1"/>
                </a:solidFill>
                <a:latin typeface="Times New Roman" pitchFamily="18" charset="0"/>
                <a:cs typeface="Times New Roman" pitchFamily="18" charset="0"/>
              </a:rPr>
              <a:t>.</a:t>
            </a:r>
            <a:r>
              <a:rPr lang="vi-VN" sz="4000" b="1" smtClean="0">
                <a:solidFill>
                  <a:schemeClr val="bg1"/>
                </a:solidFill>
                <a:latin typeface="Times New Roman" pitchFamily="18" charset="0"/>
                <a:cs typeface="Times New Roman" pitchFamily="18" charset="0"/>
              </a:rPr>
              <a:t> Bao năm </a:t>
            </a:r>
            <a:r>
              <a:rPr lang="vi-VN" sz="4000" b="1">
                <a:solidFill>
                  <a:schemeClr val="bg1"/>
                </a:solidFill>
                <a:latin typeface="Times New Roman" pitchFamily="18" charset="0"/>
                <a:cs typeface="Times New Roman" pitchFamily="18" charset="0"/>
              </a:rPr>
              <a:t>Khấn xin Chúa </a:t>
            </a:r>
            <a:r>
              <a:rPr lang="vi-VN" sz="4000" b="1">
                <a:solidFill>
                  <a:schemeClr val="bg1"/>
                </a:solidFill>
                <a:latin typeface="Times New Roman" pitchFamily="18" charset="0"/>
                <a:cs typeface="Times New Roman" pitchFamily="18" charset="0"/>
              </a:rPr>
              <a:t>độ </a:t>
            </a:r>
            <a:r>
              <a:rPr lang="vi-VN" sz="4000" b="1" smtClean="0">
                <a:solidFill>
                  <a:schemeClr val="bg1"/>
                </a:solidFill>
                <a:latin typeface="Times New Roman" pitchFamily="18" charset="0"/>
                <a:cs typeface="Times New Roman" pitchFamily="18" charset="0"/>
              </a:rPr>
              <a:t>trì</a:t>
            </a:r>
            <a:r>
              <a:rPr lang="en-US" sz="4000" b="1" smtClean="0">
                <a:solidFill>
                  <a:schemeClr val="bg1"/>
                </a:solidFill>
                <a:latin typeface="Times New Roman" pitchFamily="18" charset="0"/>
                <a:cs typeface="Times New Roman" pitchFamily="18" charset="0"/>
              </a:rPr>
              <a:t>,</a:t>
            </a:r>
            <a:r>
              <a:rPr lang="vi-VN" sz="4000" b="1" smtClean="0">
                <a:solidFill>
                  <a:schemeClr val="bg1"/>
                </a:solidFill>
                <a:latin typeface="Times New Roman" pitchFamily="18" charset="0"/>
                <a:cs typeface="Times New Roman" pitchFamily="18" charset="0"/>
              </a:rPr>
              <a:t> </a:t>
            </a:r>
            <a:r>
              <a:rPr lang="vi-VN" sz="4000" b="1">
                <a:solidFill>
                  <a:schemeClr val="bg1"/>
                </a:solidFill>
                <a:latin typeface="Times New Roman" pitchFamily="18" charset="0"/>
                <a:cs typeface="Times New Roman" pitchFamily="18" charset="0"/>
              </a:rPr>
              <a:t>tháng năm cuộc sống được tràn Thiên ân. Cầu Ngài thương ban cho thế giới ngôi Con.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Lời Ngài xưa đã hứa ban cho nhân loại Ngôi Lời Trong u tối đêm trường bao người chìm đắm chơi vơi Ngày dài như mãi xa hồn con vô cùng yếu đuối Ngài mau đến thế gian nâng đỡ nhân sinh muôn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617</TotalTime>
  <Words>169</Words>
  <Application>Microsoft Office PowerPoint</Application>
  <PresentationFormat>On-screen Show (16:9)</PresentationFormat>
  <Paragraphs>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VỌNG TIẾNG KHẨN CẦU Trầm Thiên Thu</vt:lpstr>
      <vt:lpstr>1. Từ trần gian con ngước trông lên xin Ngài thương tình Mau ban Đấng Công bình giao hòa tội lỗi nhân sinh Vọng lời van thiết tha hòa chung tâm tình dâng kính Chờ Con Chúa giáng sinh con hướng tâm lên Thiên đình.</vt:lpstr>
      <vt:lpstr>ĐK. Sống trong tháng năm dài, chúng con đêm ngày chờ đón Ngôi Hai Xưa Thiên Chúa an bài, Ngôi Hai giáng sinh vì lòng nhân ái, Đến để cứu phàm nhân thoát ly gian truân tội khiên. Bao năm Khấn xin Chúa độ trì, tháng năm cuộc sống được tràn Thiên ân. Cầu Ngài thương ban cho thế giới ngôi Con.</vt:lpstr>
      <vt:lpstr>2. Lời Ngài xưa đã hứa ban cho nhân loại Ngôi Lời Trong u tối đêm trường bao người chìm đắm chơi vơi Ngày dài như mãi xa hồn con vô cùng yếu đuối Ngài mau đến thế gian nâng đỡ nhân sinh muôn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177</cp:revision>
  <dcterms:created xsi:type="dcterms:W3CDTF">2021-12-01T03:00:51Z</dcterms:created>
  <dcterms:modified xsi:type="dcterms:W3CDTF">2021-12-03T07:56:13Z</dcterms:modified>
</cp:coreProperties>
</file>