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57" r:id="rId4"/>
    <p:sldId id="258" r:id="rId5"/>
    <p:sldId id="259" r:id="rId6"/>
    <p:sldId id="263" r:id="rId7"/>
    <p:sldId id="264" r:id="rId8"/>
    <p:sldId id="267" r:id="rId9"/>
    <p:sldId id="260"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4000" b="1">
                <a:solidFill>
                  <a:schemeClr val="bg1"/>
                </a:solidFill>
                <a:latin typeface="Times New Roman" pitchFamily="18" charset="0"/>
                <a:cs typeface="Times New Roman" pitchFamily="18" charset="0"/>
              </a:rPr>
              <a:t>VỌNG TRỜI CAO</a:t>
            </a:r>
            <a:br>
              <a:rPr lang="en-US" sz="4000" b="1">
                <a:solidFill>
                  <a:schemeClr val="bg1"/>
                </a:solidFill>
                <a:latin typeface="Times New Roman" pitchFamily="18" charset="0"/>
                <a:cs typeface="Times New Roman" pitchFamily="18" charset="0"/>
              </a:rPr>
            </a:br>
            <a:r>
              <a:rPr lang="en-US" sz="4000" b="1">
                <a:solidFill>
                  <a:schemeClr val="bg1"/>
                </a:solidFill>
                <a:latin typeface="Times New Roman" pitchFamily="18" charset="0"/>
                <a:cs typeface="Times New Roman" pitchFamily="18" charset="0"/>
              </a:rPr>
              <a:t>Lm. Bùi Ninh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Tầng trời cao kia hỡi! Xin hãy mau gieo sương trời, tưới Ơn Công Bình. Ngàn tầng mây trên cao, xin hãy mau tuôn mưa rào, trào Ơn Công Chính</a:t>
            </a:r>
            <a:r>
              <a:rPr lang="vi-VN" sz="5400" b="1">
                <a:solidFill>
                  <a:schemeClr val="bg1"/>
                </a:solidFill>
                <a:latin typeface="Times New Roman" pitchFamily="18" charset="0"/>
                <a:cs typeface="Times New Roman" pitchFamily="18" charset="0"/>
              </a:rPr>
              <a:t>.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Xin mặt đất hãy mau trổ sinh, để Mầm Công Chính sinh hạ thành Đấng Cứu Tinh, soi ánh quang linh, ban xuống nhân sinh đời sống thanh bình.</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Nguyện cầu cùng Cha sai xuống trần thế, ôi Đấng Thiên Sai chính Cha an bài. Vì Ngài đoàn caon mong ngóng từ lâu, như nai khát nước lạc bước rừng </a:t>
            </a:r>
            <a:r>
              <a:rPr lang="vi-VN" sz="5400" b="1">
                <a:solidFill>
                  <a:schemeClr val="bg1"/>
                </a:solidFill>
                <a:latin typeface="Times New Roman" pitchFamily="18" charset="0"/>
                <a:cs typeface="Times New Roman" pitchFamily="18" charset="0"/>
              </a:rPr>
              <a:t>sâu</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Từng ngày đoàn con mong Chúa nguồn sống, như đất mong mưa tưới trên nương đồng. Từng ngày đoàn con mong Chúa dủ trông, như quân lính gác chờ đón hừng đông.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Từng ngày đoàn con mong ngóng Ngài tới. Xin Chúa mau thương tới nơi cõi đời. Đợi chờ tình yêu Chúa sẽ đổi mới, như cây hết lá lại nhú nụ tươi.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611</TotalTime>
  <Words>190</Words>
  <Application>Microsoft Office PowerPoint</Application>
  <PresentationFormat>On-screen Show (16:9)</PresentationFormat>
  <Paragraphs>7</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VỌNG TRỜI CAO Lm. Bùi Ninh</vt:lpstr>
      <vt:lpstr>ĐK. Tầng trời cao kia hỡi! Xin hãy mau gieo sương trời, tưới Ơn Công Bình. Ngàn tầng mây trên cao, xin hãy mau tuôn mưa rào, trào Ơn Công Chính. </vt:lpstr>
      <vt:lpstr>**Xin mặt đất hãy mau trổ sinh, để Mầm Công Chính sinh hạ thành Đấng Cứu Tinh, soi ánh quang linh, ban xuống nhân sinh đời sống thanh bình.</vt:lpstr>
      <vt:lpstr>1. Nguyện cầu cùng Cha sai xuống trần thế, ôi Đấng Thiên Sai chính Cha an bài. Vì Ngài đoàn caon mong ngóng từ lâu, như nai khát nước lạc bước rừng sâu.</vt:lpstr>
      <vt:lpstr>2. Từng ngày đoàn con mong Chúa nguồn sống, như đất mong mưa tưới trên nương đồng. Từng ngày đoàn con mong Chúa dủ trông, như quân lính gác chờ đón hừng đông.</vt:lpstr>
      <vt:lpstr>3. Từng ngày đoàn con mong ngóng Ngài tới. Xin Chúa mau thương tới nơi cõi đời. Đợi chờ tình yêu Chúa sẽ đổi mới, như cây hết lá lại nhú nụ tươi.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175</cp:revision>
  <dcterms:created xsi:type="dcterms:W3CDTF">2021-12-01T03:00:51Z</dcterms:created>
  <dcterms:modified xsi:type="dcterms:W3CDTF">2021-12-03T07:50:09Z</dcterms:modified>
</cp:coreProperties>
</file>