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VỌNG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Trầm Thiên Thu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Suốt đêm năm canh Và ngày sáu khắc Con luôn kêu cầu Chúa Con luôn mong chờ Ngài Đến mau Ngài ơi! Cứu nguy trần ai Ngày tháng đam mê đắm đuối Ôi màn đêm đen tăm </a:t>
            </a:r>
            <a:r>
              <a:rPr lang="vi-VN" sz="4800" b="1">
                <a:solidFill>
                  <a:schemeClr val="bg1"/>
                </a:solidFill>
                <a:latin typeface="Times New Roman" pitchFamily="18" charset="0"/>
                <a:cs typeface="Times New Roman" pitchFamily="18" charset="0"/>
              </a:rPr>
              <a:t>tối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Xin Ngài đến mau Thắp sáng lửa thương yêu Xin Ngài đến mau Cho đời hết khổ đau.</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Tháng năm bơ vơ Lòng sầu héo úa Con không ngơi gọi Chúa Nghe con tim dại khờ Khát khao ngày đêm Suối Thiêng Hồng Ân Để ngất ngây con say uống Không còn đau thương cay đắng.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TotalTime>
  <Words>106</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VỌNG Trầm Thiên Thu</vt:lpstr>
      <vt:lpstr>1. Suốt đêm năm canh Và ngày sáu khắc Con luôn kêu cầu Chúa Con luôn mong chờ Ngài Đến mau Ngài ơi! Cứu nguy trần ai Ngày tháng đam mê đắm đuối Ôi màn đêm đen tăm tối.</vt:lpstr>
      <vt:lpstr>ĐK. Xin Ngài đến mau Thắp sáng lửa thương yêu Xin Ngài đến mau Cho đời hết khổ đau.</vt:lpstr>
      <vt:lpstr>2. Tháng năm bơ vơ Lòng sầu héo úa Con không ngơi gọi Chúa Nghe con tim dại khờ Khát khao ngày đêm Suối Thiêng Hồng Ân Để ngất ngây con say uống Không còn đau thương cay đắng.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cp:revision>
  <dcterms:created xsi:type="dcterms:W3CDTF">2021-12-01T03:00:51Z</dcterms:created>
  <dcterms:modified xsi:type="dcterms:W3CDTF">2021-12-03T03:40:14Z</dcterms:modified>
</cp:coreProperties>
</file>