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VỖ TAY LÊN</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Vỗ tay lên! Vỗ tay lên ngàn dân hỡi! Hãy reo mừng Thiên Chúa lừng vang. Đấng Chí Tôn đáng kính sợ thống trị cả địa cầu. Ngài là Đại Vương cao sang.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khiến ta nên vương bá trị vì, bắt các dân hàng phục ta luôn mãi. Cho ta vui hưởng gia tài Ngài đã chọn, khiến Gia-cóp kẻ Ngài yêu hãnh </a:t>
            </a:r>
            <a:r>
              <a:rPr lang="vi-VN" sz="4800" b="1">
                <a:solidFill>
                  <a:schemeClr val="bg1"/>
                </a:solidFill>
                <a:latin typeface="Times New Roman" pitchFamily="18" charset="0"/>
                <a:cs typeface="Times New Roman" pitchFamily="18" charset="0"/>
              </a:rPr>
              <a:t>diện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tiến lên trong muôn tiếng reo mừng, Chúa tiến lên kèn đồng trổi vang khắp. Đây Vua cao cả cai trị toàn vũ hoàn, hãy dâng tiến một bài ca trác tuyệt.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giáng lâm trên ngai báu huy hoàng, chính Đức Vua trị vì muôn dân nước. Vương khanh trên cả gian trần đều bái lạy, hết mọi dũng lực đều qui tới Ngài.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TotalTime>
  <Words>160</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VỖ TAY LÊN Lm. Kim Long</vt:lpstr>
      <vt:lpstr>ĐK. Vỗ tay lên! Vỗ tay lên ngàn dân hỡi! Hãy reo mừng Thiên Chúa lừng vang. Đấng Chí Tôn đáng kính sợ thống trị cả địa cầu. Ngài là Đại Vương cao sang.</vt:lpstr>
      <vt:lpstr>1. Chúa khiến ta nên vương bá trị vì, bắt các dân hàng phục ta luôn mãi. Cho ta vui hưởng gia tài Ngài đã chọn, khiến Gia-cóp kẻ Ngài yêu hãnh diện.</vt:lpstr>
      <vt:lpstr>2. Chúa tiến lên trong muôn tiếng reo mừng, Chúa tiến lên kèn đồng trổi vang khắp. Đây Vua cao cả cai trị toàn vũ hoàn, hãy dâng tiến một bài ca trác tuyệt.</vt:lpstr>
      <vt:lpstr>3. Chúa giáng lâm trên ngai báu huy hoàng, chính Đức Vua trị vì muôn dân nước. Vương khanh trên cả gian trần đều bái lạy, hết mọi dũng lực đều qui tới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288</cp:revision>
  <dcterms:created xsi:type="dcterms:W3CDTF">2021-12-01T03:00:51Z</dcterms:created>
  <dcterms:modified xsi:type="dcterms:W3CDTF">2021-12-07T03:04:57Z</dcterms:modified>
</cp:coreProperties>
</file>