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VỚI CỦA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a:t>
            </a:r>
            <a:r>
              <a:rPr lang="vi-VN" sz="5400" b="1">
                <a:solidFill>
                  <a:schemeClr val="bg1"/>
                </a:solidFill>
                <a:latin typeface="Times New Roman" pitchFamily="18" charset="0"/>
                <a:cs typeface="Times New Roman" pitchFamily="18" charset="0"/>
              </a:rPr>
              <a:t>. </a:t>
            </a:r>
            <a:r>
              <a:rPr lang="vi-VN" sz="5400" b="1">
                <a:solidFill>
                  <a:schemeClr val="bg1"/>
                </a:solidFill>
                <a:latin typeface="Times New Roman" pitchFamily="18" charset="0"/>
                <a:cs typeface="Times New Roman" pitchFamily="18" charset="0"/>
              </a:rPr>
              <a:t>Tiếng đàn giọng hát thiết tha</a:t>
            </a:r>
            <a:r>
              <a:rPr lang="vi-VN" sz="5400" b="1" smtClean="0">
                <a:solidFill>
                  <a:schemeClr val="bg1"/>
                </a:solidFill>
                <a:latin typeface="Times New Roman" pitchFamily="18" charset="0"/>
                <a:cs typeface="Times New Roman" pitchFamily="18" charset="0"/>
              </a:rPr>
              <a:t>, </a:t>
            </a:r>
            <a:r>
              <a:rPr lang="vi-VN" sz="5400" b="1">
                <a:solidFill>
                  <a:schemeClr val="bg1"/>
                </a:solidFill>
                <a:latin typeface="Times New Roman" pitchFamily="18" charset="0"/>
                <a:cs typeface="Times New Roman" pitchFamily="18" charset="0"/>
              </a:rPr>
              <a:t>nến đèn rực rỡ lá hoa. Thủy chung này đây của lễ (ơ) mặn mà, mặn mà sắc hương. Mặn mà, mặn mà sắc 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Với của lễ dâng lên (là đây) là đây bánh rượu và công lao (của chúng con). Với của lễ yêu thương (này thân xác) này thân xác với tâm hồn con (xác thân con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Với </a:t>
            </a:r>
            <a:r>
              <a:rPr lang="vi-VN" sz="5400" b="1">
                <a:solidFill>
                  <a:schemeClr val="bg1"/>
                </a:solidFill>
                <a:latin typeface="Times New Roman" pitchFamily="18" charset="0"/>
                <a:cs typeface="Times New Roman" pitchFamily="18" charset="0"/>
              </a:rPr>
              <a:t>của lễ dâng lên (là đây) là đây bánh rượu và công lao (của chúng con). Với của lễ yêu thương (này thân xác) này thân xác với tâm hồn con (là tâm hồn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Hết tình thờ kính mến yêu, vững lòng chẳng có xuyến xao. Ngày đêm cậy tin đoan hứa (ơ) nguyện cầu, nguyện cầu Chúa thương. Nguyện cầu, nguyện cầu Chúa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2527</TotalTime>
  <Words>178</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VỚI CỦA LỄ Viết Chung</vt:lpstr>
      <vt:lpstr>1. Tiếng đàn giọng hát thiết tha, nến đèn rực rỡ lá hoa. Thủy chung này đây của lễ (ơ) mặn mà, mặn mà sắc hương. Mặn mà, mặn mà sắc hương.</vt:lpstr>
      <vt:lpstr>ĐK. Với của lễ dâng lên (là đây) là đây bánh rượu và công lao (của chúng con). Với của lễ yêu thương (này thân xác) này thân xác với tâm hồn con (xác thân con). </vt:lpstr>
      <vt:lpstr>**Với của lễ dâng lên (là đây) là đây bánh rượu và công lao (của chúng con). Với của lễ yêu thương (này thân xác) này thân xác với tâm hồn con (là tâm hồn con).</vt:lpstr>
      <vt:lpstr>2. Hết tình thờ kính mến yêu, vững lòng chẳng có xuyến xao. Ngày đêm cậy tin đoan hứa (ơ) nguyện cầu, nguyện cầu Chúa thương. Nguyện cầu, nguyện cầu Chúa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932</cp:revision>
  <dcterms:created xsi:type="dcterms:W3CDTF">2021-12-01T03:00:51Z</dcterms:created>
  <dcterms:modified xsi:type="dcterms:W3CDTF">2021-12-15T12:49:55Z</dcterms:modified>
</cp:coreProperties>
</file>