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BAN HỒNG ÂN CỨU ĐỘ</a:t>
            </a:r>
            <a:b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Xin ban xuống, xin ban xuống hồng ân cứu độ chúng con. Xin bam xuống, xin ban xuống trần gian yêu thương hòa bình.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Kết hợp loài người anh em hướng lòng về nhà cha chung. Thiết tha, thiết tha dâng lời cầu xin với bao chân tình.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Giũ sạch mọi điều nhỏ vương, hoán cải trọn niềm ăn năn. Chúa ơi, Chúa ơi chúng con cậy trông Chúa thương đoái nhìn.</a:t>
            </a:r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Tiếng lòng rộn ràng vang lên nỗi niềm trọn tình yêu tin. Chúng con, chúng con nhất tâm hiệp thông ý chung Hội Thánh.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124</Words>
  <Application>Microsoft Office PowerPoint</Application>
  <PresentationFormat>On-screen Show (16:9)</PresentationFormat>
  <Paragraphs>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BAN HỒNG ÂN CỨU ĐỘ Viết Chung</vt:lpstr>
      <vt:lpstr>ĐK. Xin ban xuống, xin ban xuống hồng ân cứu độ chúng con. Xin bam xuống, xin ban xuống trần gian yêu thương hòa bình.</vt:lpstr>
      <vt:lpstr>1. Kết hợp loài người anh em hướng lòng về nhà cha chung. Thiết tha, thiết tha dâng lời cầu xin với bao chân tình.</vt:lpstr>
      <vt:lpstr>2. Giũ sạch mọi điều nhỏ vương, hoán cải trọn niềm ăn năn. Chúa ơi, Chúa ơi chúng con cậy trông Chúa thương đoái nhìn.</vt:lpstr>
      <vt:lpstr>3. Tiếng lòng rộn ràng vang lên nỗi niềm trọn tình yêu tin. Chúng con, chúng con nhất tâm hiệp thông ý chung Hội Thánh.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16</cp:revision>
  <dcterms:created xsi:type="dcterms:W3CDTF">2021-12-01T03:00:51Z</dcterms:created>
  <dcterms:modified xsi:type="dcterms:W3CDTF">2021-12-01T03:36:57Z</dcterms:modified>
</cp:coreProperties>
</file>