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nn-NO" sz="3600" b="1">
                <a:solidFill>
                  <a:schemeClr val="bg1"/>
                </a:solidFill>
                <a:latin typeface="Times New Roman" pitchFamily="18" charset="0"/>
                <a:cs typeface="Times New Roman" pitchFamily="18" charset="0"/>
              </a:rPr>
              <a:t>XIN BAN THÊM </a:t>
            </a:r>
            <a:r>
              <a:rPr lang="nn-NO" sz="3600" b="1">
                <a:solidFill>
                  <a:schemeClr val="bg1"/>
                </a:solidFill>
                <a:latin typeface="Times New Roman" pitchFamily="18" charset="0"/>
                <a:cs typeface="Times New Roman" pitchFamily="18" charset="0"/>
              </a:rPr>
              <a:t>LÒNG </a:t>
            </a:r>
            <a:r>
              <a:rPr lang="nn-NO" sz="3600" b="1" smtClean="0">
                <a:solidFill>
                  <a:schemeClr val="bg1"/>
                </a:solidFill>
                <a:latin typeface="Times New Roman" pitchFamily="18" charset="0"/>
                <a:cs typeface="Times New Roman" pitchFamily="18" charset="0"/>
              </a:rPr>
              <a:t>TIN </a:t>
            </a:r>
            <a:br>
              <a:rPr lang="nn-NO" sz="3600" b="1" smtClean="0">
                <a:solidFill>
                  <a:schemeClr val="bg1"/>
                </a:solidFill>
                <a:latin typeface="Times New Roman" pitchFamily="18" charset="0"/>
                <a:cs typeface="Times New Roman" pitchFamily="18" charset="0"/>
              </a:rPr>
            </a:br>
            <a:r>
              <a:rPr lang="nn-NO" sz="3600" b="1" smtClean="0">
                <a:solidFill>
                  <a:schemeClr val="bg1"/>
                </a:solidFill>
                <a:latin typeface="Times New Roman" pitchFamily="18" charset="0"/>
                <a:cs typeface="Times New Roman" pitchFamily="18" charset="0"/>
              </a:rPr>
              <a:t>Lm </a:t>
            </a:r>
            <a:r>
              <a:rPr lang="nn-NO" sz="3600" b="1">
                <a:solidFill>
                  <a:schemeClr val="bg1"/>
                </a:solidFill>
                <a:latin typeface="Times New Roman" pitchFamily="18" charset="0"/>
                <a:cs typeface="Times New Roman" pitchFamily="18" charset="0"/>
              </a:rPr>
              <a:t>Mi Trầm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Xin ban thêm lòng tin nơi Chúa để đời con vui bước trong tình Cha. Xin ban thêm lòng tin vững vàng, để đời con vui sống giữa bàng hoàng. Trong gian nan lòng tin sắt đá, đời bình an trong Chúa bao hạnh phúc tựa em bé cầm tay mẹ thật chắc vững tâm trong tay mẹ.</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ban thêm lòng tin cho chúng con thân phận người lòng tin con yếu đuối. Xin ban thêm lòng tin cho chúng con, giữa cuộc đời con vui bước bên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Phúc cho ai dù không trông thấy mà lòng tin kiên vững không đổi thay. Xưa Tô-ma lòng tin yếu hèn, ngàn đời sau gương đó mãi vẫn còn. Con tuyên xưng Ngài là Thiên Chúa, lời ngàn xưa Chúa phán nay còn ghi: Hãy kiên vững này đây Thầy đã thắng thế gian thôi tung </a:t>
            </a:r>
            <a:r>
              <a:rPr lang="vi-VN" sz="3600" b="1">
                <a:solidFill>
                  <a:schemeClr val="bg1"/>
                </a:solidFill>
                <a:latin typeface="Times New Roman" pitchFamily="18" charset="0"/>
                <a:cs typeface="Times New Roman" pitchFamily="18" charset="0"/>
              </a:rPr>
              <a:t>hoành</a:t>
            </a:r>
            <a:r>
              <a:rPr lang="vi-VN"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Ma-ri-a một lòng tin kính nhận lời xin Thiên sứ khi truyền tin. Gương xưa kia ngày nay sáng ngời, người đời ơi tin vững giữa mịt mờ. Vang đâu đây lời xưa Chúa phán: Một lòng tin nhỏ bé như hạt cải dời đồi núi và lấp bao biển lớn tất cả được như lời.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3414</TotalTime>
  <Words>239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BAN THÊM LÒNG TIN  Lm Mi Trầm</vt:lpstr>
      <vt:lpstr>1. Xin ban thêm lòng tin nơi Chúa để đời con vui bước trong tình Cha. Xin ban thêm lòng tin vững vàng, để đời con vui sống giữa bàng hoàng. Trong gian nan lòng tin sắt đá, đời bình an trong Chúa bao hạnh phúc tựa em bé cầm tay mẹ thật chắc vững tâm trong tay mẹ.</vt:lpstr>
      <vt:lpstr>ĐK. Xin ban thêm lòng tin cho chúng con thân phận người lòng tin con yếu đuối. Xin ban thêm lòng tin cho chúng con, giữa cuộc đời con vui bước bên Ngài.</vt:lpstr>
      <vt:lpstr>2. Phúc cho ai dù không trông thấy mà lòng tin kiên vững không đổi thay. Xưa Tô-ma lòng tin yếu hèn, ngàn đời sau gương đó mãi vẫn còn. Con tuyên xưng Ngài là Thiên Chúa, lời ngàn xưa Chúa phán nay còn ghi: Hãy kiên vững này đây Thầy đã thắng thế gian thôi tung hoành.</vt:lpstr>
      <vt:lpstr>3. Ma-ri-a một lòng tin kính nhận lời xin Thiên sứ khi truyền tin. Gương xưa kia ngày nay sáng ngời, người đời ơi tin vững giữa mịt mờ. Vang đâu đây lời xưa Chúa phán: Một lòng tin nhỏ bé như hạt cải dời đồi núi và lấp bao biển lớn tất cả được như lời.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1256</cp:revision>
  <dcterms:created xsi:type="dcterms:W3CDTF">2021-12-01T03:00:51Z</dcterms:created>
  <dcterms:modified xsi:type="dcterms:W3CDTF">2021-12-23T20:11:20Z</dcterms:modified>
</cp:coreProperties>
</file>