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XIN CHO CON MỘT </a:t>
            </a:r>
            <a:r>
              <a:rPr lang="vi-VN" sz="3600" b="1">
                <a:solidFill>
                  <a:schemeClr val="bg1"/>
                </a:solidFill>
                <a:latin typeface="Times New Roman" pitchFamily="18" charset="0"/>
                <a:cs typeface="Times New Roman" pitchFamily="18" charset="0"/>
              </a:rPr>
              <a:t>TRÁI </a:t>
            </a:r>
            <a:r>
              <a:rPr lang="vi-VN" sz="3600" b="1" smtClean="0">
                <a:solidFill>
                  <a:schemeClr val="bg1"/>
                </a:solidFill>
                <a:latin typeface="Times New Roman" pitchFamily="18" charset="0"/>
                <a:cs typeface="Times New Roman" pitchFamily="18" charset="0"/>
              </a:rPr>
              <a:t>TIM</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Từ Duyên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Xin cho con một trái tim như Ngài để con đây luôn quảng đại như Chúa. Để tim con luôn luôn được rộng mở mà mặc lấy tâm tình bao dung thứ tha.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Lạy Chúa! Đôi tay con vươn cao xin giúp con từng ngày sống luật yêu thương của Chúa. Lạy Chúa! Xin đưa tay đỡ nâng dìu bước con trong đời rắc gieo niềm vui đến </a:t>
            </a:r>
            <a:r>
              <a:rPr lang="vi-VN" sz="4800" b="1">
                <a:solidFill>
                  <a:schemeClr val="bg1"/>
                </a:solidFill>
                <a:latin typeface="Times New Roman" pitchFamily="18" charset="0"/>
                <a:cs typeface="Times New Roman" pitchFamily="18" charset="0"/>
              </a:rPr>
              <a:t>mọi </a:t>
            </a:r>
            <a:r>
              <a:rPr lang="vi-VN" sz="4800" b="1" smtClean="0">
                <a:solidFill>
                  <a:schemeClr val="bg1"/>
                </a:solidFill>
                <a:latin typeface="Times New Roman" pitchFamily="18" charset="0"/>
                <a:cs typeface="Times New Roman" pitchFamily="18" charset="0"/>
              </a:rPr>
              <a:t>người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Xin cho con vượt hết bao oán thù đừng bon chen hay làm điều gian đối. Để con đây mang bao niềm hạnh phúc vào lòng ai khi buồn đau hay thất vọng.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Xin cho con một trái tim chân thành để yêu thương bao người cần giúp đỡ. Để đôi tay con luôn tìm nhân ái mà sẻ chia với mọi anh em khốn cùng.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3047</TotalTime>
  <Words>164</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CHO CON MỘT TRÁI TIM  Lm. Từ Duyên</vt:lpstr>
      <vt:lpstr>1. Xin cho con một trái tim như Ngài để con đây luôn quảng đại như Chúa. Để tim con luôn luôn được rộng mở mà mặc lấy tâm tình bao dung thứ tha.</vt:lpstr>
      <vt:lpstr>ĐK. Lạy Chúa! Đôi tay con vươn cao xin giúp con từng ngày sống luật yêu thương của Chúa. Lạy Chúa! Xin đưa tay đỡ nâng dìu bước con trong đời rắc gieo niềm vui đến mọi người.</vt:lpstr>
      <vt:lpstr>2. Xin cho con vượt hết bao oán thù đừng bon chen hay làm điều gian đối. Để con đây mang bao niềm hạnh phúc vào lòng ai khi buồn đau hay thất vọng.</vt:lpstr>
      <vt:lpstr>3. Xin cho con một trái tim chân thành để yêu thương bao người cần giúp đỡ. Để đôi tay con luôn tìm nhân ái mà sẻ chia với mọi anh em khốn cùng.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1148</cp:revision>
  <dcterms:created xsi:type="dcterms:W3CDTF">2021-12-01T03:00:51Z</dcterms:created>
  <dcterms:modified xsi:type="dcterms:W3CDTF">2021-12-17T11:53:24Z</dcterms:modified>
</cp:coreProperties>
</file>