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XIN CHO CON </a:t>
            </a:r>
            <a:r>
              <a:rPr lang="vi-VN" b="1">
                <a:solidFill>
                  <a:schemeClr val="bg1"/>
                </a:solidFill>
                <a:latin typeface="Times New Roman" pitchFamily="18" charset="0"/>
                <a:cs typeface="Times New Roman" pitchFamily="18" charset="0"/>
              </a:rPr>
              <a:t>YÊU </a:t>
            </a:r>
            <a:r>
              <a:rPr lang="vi-VN" b="1" smtClean="0">
                <a:solidFill>
                  <a:schemeClr val="bg1"/>
                </a:solidFill>
                <a:latin typeface="Times New Roman" pitchFamily="18" charset="0"/>
                <a:cs typeface="Times New Roman" pitchFamily="18" charset="0"/>
              </a:rPr>
              <a:t>CHÚA</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Sr</a:t>
            </a:r>
            <a:r>
              <a:rPr lang="vi-VN" b="1">
                <a:solidFill>
                  <a:schemeClr val="bg1"/>
                </a:solidFill>
                <a:latin typeface="Times New Roman" pitchFamily="18" charset="0"/>
                <a:cs typeface="Times New Roman" pitchFamily="18" charset="0"/>
              </a:rPr>
              <a:t>. Hương Đan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Lòng con tin yêu Chúa thật cao siêu đã thương con nhiều viếng thăm sớm chiều. Giờ con hân hoan đón Chúa vào lòng. Chúa là nguồn sống con luôn cậy </a:t>
            </a:r>
            <a:r>
              <a:rPr lang="vi-VN" sz="5400" b="1">
                <a:solidFill>
                  <a:schemeClr val="bg1"/>
                </a:solidFill>
                <a:latin typeface="Times New Roman" pitchFamily="18" charset="0"/>
                <a:cs typeface="Times New Roman" pitchFamily="18" charset="0"/>
              </a:rPr>
              <a:t>trông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Xin cho con luôn yêu Chúa không ngơi. Xin cho con yêu Chúa mãi trọn đời.</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Quỳ dâng câu kinh cám tạ tôn vinh Chúa Cả Thiên đình hiến ban thân mình. Dưỡng nuôi con luôn Chúa chính là nguồn Tin Yêu Cậy Mến cho con tựa nương.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Tình yêu vô biên suối ngọt ân thiêng tháng năm tuôn tràn chứa chan vô vàn. Đời con hôm nay ân phúc tràn đầy tim con bừng cháy tin yêu nồng say.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3003</TotalTime>
  <Words>138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CHO CON YÊU CHÚA  Sr. Hương Đan</vt:lpstr>
      <vt:lpstr>1. Lòng con tin yêu Chúa thật cao siêu đã thương con nhiều viếng thăm sớm chiều. Giờ con hân hoan đón Chúa vào lòng. Chúa là nguồn sống con luôn cậy trông.</vt:lpstr>
      <vt:lpstr>ĐK. Xin cho con luôn yêu Chúa không ngơi. Xin cho con yêu Chúa mãi trọn đời.</vt:lpstr>
      <vt:lpstr>2. Quỳ dâng câu kinh cám tạ tôn vinh Chúa Cả Thiên đình hiến ban thân mình. Dưỡng nuôi con luôn Chúa chính là nguồn Tin Yêu Cậy Mến cho con tựa nương.</vt:lpstr>
      <vt:lpstr>3. Tình yêu vô biên suối ngọt ân thiêng tháng năm tuôn tràn chứa chan vô vàn. Đời con hôm nay ân phúc tràn đầy tim con bừng cháy tin yêu nồng say.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1124</cp:revision>
  <dcterms:created xsi:type="dcterms:W3CDTF">2021-12-01T03:00:51Z</dcterms:created>
  <dcterms:modified xsi:type="dcterms:W3CDTF">2021-12-17T11:09:33Z</dcterms:modified>
</cp:coreProperties>
</file>