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CHÚA CỨU ĐỘ CHÚNG CON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Thanh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TV. 145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Lạy Chúa xin đến cứu độ chúng con xin đến cứu độ chúng con xin đến cứu độ chúng con. 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Người là Đấng giữ lòng trung tín mãi muôn đời xử công minh cho người bị áp bức ban lương thực cho kẻ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đói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Người giải phóng kẻ bị giam giữ ai mù lòa Người cho nhìn thấy ai đọa đầy được đứng thẳng lên kẻ chính trực Người luôn mến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Người phù giúp khách độ đường xa luôn đỡ nâng kẻ côi người góa phá mưu đồ của lũ tà gian quyền uy Người ngàn năm thống trị.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120</Words>
  <Application>Microsoft Office PowerPoint</Application>
  <PresentationFormat>On-screen Show (16:9)</PresentationFormat>
  <Paragraphs>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CHÚA CỨU ĐỘ CHÚNG CON Cao Thanh Hoàng TV. 145</vt:lpstr>
      <vt:lpstr>ĐK. Lạy Chúa xin đến cứu độ chúng con xin đến cứu độ chúng con xin đến cứu độ chúng con. </vt:lpstr>
      <vt:lpstr>1. Người là Đấng giữ lòng trung tín mãi muôn đời xử công minh cho người bị áp bức ban lương thực cho kẻ đói ăn.</vt:lpstr>
      <vt:lpstr>2. Người giải phóng kẻ bị giam giữ ai mù lòa Người cho nhìn thấy ai đọa đầy được đứng thẳng lên kẻ chính trực Người luôn mến yêu.</vt:lpstr>
      <vt:lpstr>3. Người phù giúp khách độ đường xa luôn đỡ nâng kẻ côi người góa phá mưu đồ của lũ tà gian quyền uy Người ngàn năm thống trị.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166</cp:revision>
  <dcterms:created xsi:type="dcterms:W3CDTF">2021-12-01T03:00:51Z</dcterms:created>
  <dcterms:modified xsi:type="dcterms:W3CDTF">2021-12-03T07:32:38Z</dcterms:modified>
</cp:coreProperties>
</file>