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CHÚA NHẬN LỄ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Phanxicô</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Xin Chúa nhận lễ dâng, đây bánh rượu ( i ) thơm nồng, và lời kinh nguyện ước, cùng yêu mến đầy vơi. Xin kính dâng về trời, xin Chúa ban </a:t>
            </a:r>
            <a:r>
              <a:rPr lang="vi-VN" sz="5400" b="1">
                <a:solidFill>
                  <a:schemeClr val="bg1"/>
                </a:solidFill>
                <a:latin typeface="Times New Roman" pitchFamily="18" charset="0"/>
                <a:cs typeface="Times New Roman" pitchFamily="18" charset="0"/>
              </a:rPr>
              <a:t>hồng </a:t>
            </a:r>
            <a:r>
              <a:rPr lang="vi-VN" sz="5400" b="1" smtClean="0">
                <a:solidFill>
                  <a:schemeClr val="bg1"/>
                </a:solidFill>
                <a:latin typeface="Times New Roman" pitchFamily="18" charset="0"/>
                <a:cs typeface="Times New Roman" pitchFamily="18" charset="0"/>
              </a:rPr>
              <a:t>ân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Nguyện dâng lên, con nguyện dâng lên, những đau buồn trĩu nặng trong đời. Chúa thương ban phúc lành ủi an, cho con tháng ngày vui sống, đời truân chuyên thắm đẹp </a:t>
            </a:r>
            <a:r>
              <a:rPr lang="vi-VN" sz="4800" b="1">
                <a:solidFill>
                  <a:schemeClr val="bg1"/>
                </a:solidFill>
                <a:latin typeface="Times New Roman" pitchFamily="18" charset="0"/>
                <a:cs typeface="Times New Roman" pitchFamily="18" charset="0"/>
              </a:rPr>
              <a:t>hồng </a:t>
            </a:r>
            <a:r>
              <a:rPr lang="vi-VN" sz="4800" b="1" smtClean="0">
                <a:solidFill>
                  <a:schemeClr val="bg1"/>
                </a:solidFill>
                <a:latin typeface="Times New Roman" pitchFamily="18" charset="0"/>
                <a:cs typeface="Times New Roman" pitchFamily="18" charset="0"/>
              </a:rPr>
              <a:t>ân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Tay Chúa tạo tác con, cho xác hồn sống trên đời, đời nổi trôi nhịp bước còn vươn tới ngày mai, bao tháng năm miệt mài, xin Chúa luôn </a:t>
            </a:r>
            <a:r>
              <a:rPr lang="vi-VN" sz="4800" b="1">
                <a:solidFill>
                  <a:schemeClr val="bg1"/>
                </a:solidFill>
                <a:latin typeface="Times New Roman" pitchFamily="18" charset="0"/>
                <a:cs typeface="Times New Roman" pitchFamily="18" charset="0"/>
              </a:rPr>
              <a:t>dìu </a:t>
            </a:r>
            <a:r>
              <a:rPr lang="vi-VN" sz="4800" b="1" smtClean="0">
                <a:solidFill>
                  <a:schemeClr val="bg1"/>
                </a:solidFill>
                <a:latin typeface="Times New Roman" pitchFamily="18" charset="0"/>
                <a:cs typeface="Times New Roman" pitchFamily="18" charset="0"/>
              </a:rPr>
              <a:t>đưa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2386</TotalTime>
  <Words>129</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CHÚA NHẬN LỄ DÂNG Phanxicô</vt:lpstr>
      <vt:lpstr>1. Xin Chúa nhận lễ dâng, đây bánh rượu ( i ) thơm nồng, và lời kinh nguyện ước, cùng yêu mến đầy vơi. Xin kính dâng về trời, xin Chúa ban hồng ân.</vt:lpstr>
      <vt:lpstr>ĐK. Nguyện dâng lên, con nguyện dâng lên, những đau buồn trĩu nặng trong đời. Chúa thương ban phúc lành ủi an, cho con tháng ngày vui sống, đời truân chuyên thắm đẹp hồng ân.</vt:lpstr>
      <vt:lpstr>2. Tay Chúa tạo tác con, cho xác hồn sống trên đời, đời nổi trôi nhịp bước còn vươn tới ngày mai, bao tháng năm miệt mài, xin Chúa luôn dìu đưa.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889</cp:revision>
  <dcterms:created xsi:type="dcterms:W3CDTF">2021-12-01T03:00:51Z</dcterms:created>
  <dcterms:modified xsi:type="dcterms:W3CDTF">2021-12-14T22:28:30Z</dcterms:modified>
</cp:coreProperties>
</file>