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XIN CHÚA THIÊN ĐÌNH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pt-BR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Xin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 Thiên Đình đoái nhận bánh miến trắng tinh với rượu nho ngát hương lành.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Xin cùng tiến dâng này đây rượu nho bánh miến cùng muôn sầu thương nguy biến giữa đời khóc than cầu mong Chúa ban bình an.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Tâm hồn chúng con cùng nên một trong yêu mến tựa muôn ngạt hạt lúa miến kết thành bánh thơm hiệp dâng Chúa trong niềm tin.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Xin cùng tiến dâng này máu thịt Con Thiên Chúa, dựng thai thừ lòng Trinh Nữ, bởi quyền phép Thánh Linh hạ sinh giữa nơi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trần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2231</TotalTime>
  <Words>116</Words>
  <Application>Microsoft Office PowerPoint</Application>
  <PresentationFormat>On-screen Show (16:9)</PresentationFormat>
  <Paragraphs>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XIN CHÚA THIÊN ĐÌNH Lm. Kim Long</vt:lpstr>
      <vt:lpstr>ĐK. Xin Chúa Thiên Đình đoái nhận bánh miến trắng tinh với rượu nho ngát hương lành.</vt:lpstr>
      <vt:lpstr>1. Xin cùng tiến dâng này đây rượu nho bánh miến cùng muôn sầu thương nguy biến giữa đời khóc than cầu mong Chúa ban bình an.</vt:lpstr>
      <vt:lpstr>2. Tâm hồn chúng con cùng nên một trong yêu mến tựa muôn ngạt hạt lúa miến kết thành bánh thơm hiệp dâng Chúa trong niềm tin.</vt:lpstr>
      <vt:lpstr>3. Xin cùng tiến dâng này máu thịt Con Thiên Chúa, dựng thai thừ lòng Trinh Nữ, bởi quyền phép Thánh Linh hạ sinh giữa nơi trần gian.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859</cp:revision>
  <dcterms:created xsi:type="dcterms:W3CDTF">2021-12-01T03:00:51Z</dcterms:created>
  <dcterms:modified xsi:type="dcterms:W3CDTF">2021-12-14T10:15:08Z</dcterms:modified>
</cp:coreProperties>
</file>