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XIN CHÚA ĐẾN</a:t>
            </a:r>
            <a:br>
              <a:rPr lang="vi-VN" sz="54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Didier Rimaud – Lm. Kim Long</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Trần gian hoang sơ hằn in vết nhơ, giây từng giây ngóng chờ. Tựa đồng khô ran, trơ dưới nắng cháy mong nước mưa ngập tràn. Đó đây mỏi mòn kêu cầu trời gieo sương mát xuống. Ngàn mây ơi hãy mau mưa Vị Cứu Thế cho gian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8000" b="1" smtClean="0">
                <a:solidFill>
                  <a:schemeClr val="bg1"/>
                </a:solidFill>
                <a:latin typeface="Times New Roman" pitchFamily="18" charset="0"/>
                <a:cs typeface="Times New Roman" pitchFamily="18" charset="0"/>
              </a:rPr>
              <a:t>ĐK</a:t>
            </a:r>
            <a:r>
              <a:rPr lang="vi-VN" sz="8000" b="1">
                <a:solidFill>
                  <a:schemeClr val="bg1"/>
                </a:solidFill>
                <a:latin typeface="Times New Roman" pitchFamily="18" charset="0"/>
                <a:cs typeface="Times New Roman" pitchFamily="18" charset="0"/>
              </a:rPr>
              <a:t>. Muôn dân, miệt mài đợi trông, xin Chúa đến.</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Cùng cực đau thương, tội nhơ vấn vương, nghe lòng thêm chán chường. Lặng nhìn cao xanh, ôi Chúa chí thánh xin chiếu soi lòng lành. Nếu Chúa công bình chấp tội nào ai trông cứu rỗi. Lòng ăn năn đớn đau khiêm hạ, xin Chúa thương hải hà.</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Từ vực thẳm sâu đợi trông bấy lâu, luôn nhìn lên khẩn cầu. Lệ nhòa canh thâu, ôi Chúa có thấu nhân thế đang ngợp sầu. Khác chi bao người canh phòng hằng trông cho chóng sáng. Đoàn con luôn khát mong cho ngày cứu rỗi mau tỏa rạng.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190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CHÚA ĐẾN Didier Rimaud – Lm. Kim Long</vt:lpstr>
      <vt:lpstr>1. Trần gian hoang sơ hằn in vết nhơ, giây từng giây ngóng chờ. Tựa đồng khô ran, trơ dưới nắng cháy mong nước mưa ngập tràn. Đó đây mỏi mòn kêu cầu trời gieo sương mát xuống. Ngàn mây ơi hãy mau mưa Vị Cứu Thế cho gian trần.</vt:lpstr>
      <vt:lpstr>ĐK. Muôn dân, miệt mài đợi trông, xin Chúa đến.</vt:lpstr>
      <vt:lpstr>2. Cùng cực đau thương, tội nhơ vấn vương, nghe lòng thêm chán chường. Lặng nhìn cao xanh, ôi Chúa chí thánh xin chiếu soi lòng lành. Nếu Chúa công bình chấp tội nào ai trông cứu rỗi. Lòng ăn năn đớn đau khiêm hạ, xin Chúa thương hải hà.</vt:lpstr>
      <vt:lpstr>3. Từ vực thẳm sâu đợi trông bấy lâu, luôn nhìn lên khẩn cầu. Lệ nhòa canh thâu, ôi Chúa có thấu nhân thế đang ngợp sầu. Khác chi bao người canh phòng hằng trông cho chóng sáng. Đoàn con luôn khát mong cho ngày cứu rỗi mau tỏa rạng.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cp:revision>
  <dcterms:created xsi:type="dcterms:W3CDTF">2021-12-01T03:00:51Z</dcterms:created>
  <dcterms:modified xsi:type="dcterms:W3CDTF">2021-12-01T07:30:08Z</dcterms:modified>
</cp:coreProperties>
</file>