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CHÚA ĐẾN</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a:t>
            </a:r>
            <a:r>
              <a:rPr lang="vi-VN" sz="4000" b="1">
                <a:solidFill>
                  <a:schemeClr val="bg1"/>
                </a:solidFill>
                <a:latin typeface="Times New Roman" pitchFamily="18" charset="0"/>
                <a:cs typeface="Times New Roman" pitchFamily="18" charset="0"/>
              </a:rPr>
              <a:t>Yên Phương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Từ thuở nào nơi nhân gian khi con tim nhân thế buông lời nỉ non trời u buồn rủ màn sương mây khóc cho thân phận thế nhân </a:t>
            </a:r>
            <a:r>
              <a:rPr lang="vi-VN" sz="5400" b="1">
                <a:solidFill>
                  <a:schemeClr val="bg1"/>
                </a:solidFill>
                <a:latin typeface="Times New Roman" pitchFamily="18" charset="0"/>
                <a:cs typeface="Times New Roman" pitchFamily="18" charset="0"/>
              </a:rPr>
              <a:t>vô </a:t>
            </a:r>
            <a:r>
              <a:rPr lang="vi-VN" sz="5400" b="1" smtClean="0">
                <a:solidFill>
                  <a:schemeClr val="bg1"/>
                </a:solidFill>
                <a:latin typeface="Times New Roman" pitchFamily="18" charset="0"/>
                <a:cs typeface="Times New Roman" pitchFamily="18" charset="0"/>
              </a:rPr>
              <a:t>thường</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Dương gian bao năm như đất khô khan mong trời mưa dương gian lần bước trong mịt mù mong Ánh Sáng Mây ơi xin mưa Đấng Cứu Tinh cho đời vui. Không trung xin chiếu soi mặt trời Công Chính mới.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Lòng nhủ lòng tim ăn năn trong than van nước mắt khơi nguồn Thánh ân Tình đáp tình Ơn đền ơn xin hiến dâng một đời sắt son </a:t>
            </a:r>
            <a:r>
              <a:rPr lang="vi-VN" sz="5400" b="1">
                <a:solidFill>
                  <a:schemeClr val="bg1"/>
                </a:solidFill>
                <a:latin typeface="Times New Roman" pitchFamily="18" charset="0"/>
                <a:cs typeface="Times New Roman" pitchFamily="18" charset="0"/>
              </a:rPr>
              <a:t>chân </a:t>
            </a:r>
            <a:r>
              <a:rPr lang="vi-VN" sz="5400" b="1" smtClean="0">
                <a:solidFill>
                  <a:schemeClr val="bg1"/>
                </a:solidFill>
                <a:latin typeface="Times New Roman" pitchFamily="18" charset="0"/>
                <a:cs typeface="Times New Roman" pitchFamily="18" charset="0"/>
              </a:rPr>
              <a:t>thành</a:t>
            </a:r>
            <a:r>
              <a:rPr lang="en-US" sz="5400" b="1">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(để kết). Ma-ra-na-tha Lạy Chúa Giê su, xin ngự đến A-men!</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581</TotalTime>
  <Words>130</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CHÚA ĐẾN Lm Yên Phương</vt:lpstr>
      <vt:lpstr>1. Từ thuở nào nơi nhân gian khi con tim nhân thế buông lời nỉ non trời u buồn rủ màn sương mây khóc cho thân phận thế nhân vô thường.</vt:lpstr>
      <vt:lpstr>ĐK. Dương gian bao năm như đất khô khan mong trời mưa dương gian lần bước trong mịt mù mong Ánh Sáng Mây ơi xin mưa Đấng Cứu Tinh cho đời vui. Không trung xin chiếu soi mặt trời Công Chính mới.</vt:lpstr>
      <vt:lpstr>2. Lòng nhủ lòng tim ăn năn trong than van nước mắt khơi nguồn Thánh ân Tình đáp tình Ơn đền ơn xin hiến dâng một đời sắt son chân thành.</vt:lpstr>
      <vt:lpstr>(để kết). Ma-ra-na-tha Lạy Chúa Giê su, xin ngự đến A-men!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160</cp:revision>
  <dcterms:created xsi:type="dcterms:W3CDTF">2021-12-01T03:00:51Z</dcterms:created>
  <dcterms:modified xsi:type="dcterms:W3CDTF">2021-12-03T07:19:58Z</dcterms:modified>
</cp:coreProperties>
</file>