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XIN CHÚA ĐẾN</a:t>
            </a:r>
            <a:b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en-US" sz="8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Xin Chúa đến Chúa ơi! Chúng con nay nài van. Xin Chúa đến Chúa ơi, cứu muôn dân lầm than.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Nơi trần gian khổ sầu, muôn người mong đợi Chúa, như đất cháy mong trời mau mưa cho lúa đơm bông đẹp màu.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Trong vực sâu nghẹn lời, muôn người mong đợi Chúa, như lính gác mong hừng đông lên cho nắng gieo vui cuộc đời.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Trong màn đêm phủ mờ, muôn người mong đợi Chúa, như lữ khách thương về quê xa hun cháy tin yêu mặn mà.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Trong tình yêu phụng thờ, muôn người mong đợi Chúa, như nến cháy đêm ngày tiêu hao cho sáng tin yêu đợi chờ.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141</Words>
  <Application>Microsoft Office PowerPoint</Application>
  <PresentationFormat>On-screen Show (16:9)</PresentationFormat>
  <Paragraphs>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XIN CHÚA ĐẾN Lm. Kim Long</vt:lpstr>
      <vt:lpstr>ĐK. Xin Chúa đến Chúa ơi! Chúng con nay nài van. Xin Chúa đến Chúa ơi, cứu muôn dân lầm than.</vt:lpstr>
      <vt:lpstr>1. Nơi trần gian khổ sầu, muôn người mong đợi Chúa, như đất cháy mong trời mau mưa cho lúa đơm bông đẹp màu.</vt:lpstr>
      <vt:lpstr>2. Trong vực sâu nghẹn lời, muôn người mong đợi Chúa, như lính gác mong hừng đông lên cho nắng gieo vui cuộc đời.</vt:lpstr>
      <vt:lpstr>3. Trong màn đêm phủ mờ, muôn người mong đợi Chúa, như lữ khách thương về quê xa hun cháy tin yêu mặn mà.</vt:lpstr>
      <vt:lpstr>4. Trong tình yêu phụng thờ, muôn người mong đợi Chúa, như nến cháy đêm ngày tiêu hao cho sáng tin yêu đợi chờ.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50</cp:revision>
  <dcterms:created xsi:type="dcterms:W3CDTF">2021-12-01T03:00:51Z</dcterms:created>
  <dcterms:modified xsi:type="dcterms:W3CDTF">2021-12-01T07:27:37Z</dcterms:modified>
</cp:coreProperties>
</file>