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CHÚA ĐỠ NÂNG </a:t>
            </a:r>
            <a:r>
              <a:rPr lang="vi-VN" sz="3600" b="1">
                <a:solidFill>
                  <a:schemeClr val="bg1"/>
                </a:solidFill>
                <a:latin typeface="Times New Roman" pitchFamily="18" charset="0"/>
                <a:cs typeface="Times New Roman" pitchFamily="18" charset="0"/>
              </a:rPr>
              <a:t>ĐỜI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Huỳnh </a:t>
            </a:r>
            <a:r>
              <a:rPr lang="vi-VN" sz="3600" b="1">
                <a:solidFill>
                  <a:schemeClr val="bg1"/>
                </a:solidFill>
                <a:latin typeface="Times New Roman" pitchFamily="18" charset="0"/>
                <a:cs typeface="Times New Roman" pitchFamily="18" charset="0"/>
              </a:rPr>
              <a:t>Minh Kỳ</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Xin tri ân tình Chúa đã cho con trở nên con Ngài. Và chở che năm tháng qua từng mọi biến cố đời con. Chúa như một người Cha, Chúa như một người Mẹ và Chúa như một người tình đồng hành với con vỗ về ủi 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Đời con nhỏ bé mong manh tựa cát biển Đông sóng xô vùi lấp. Nguyện xin Chúa dắt dìu con đỡ nâng cuộc đời bình an trong Chúa.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Trong gian nan cuộc sống có đôi khi thất vọng ê chề. Nhờ Lòng Thương Xót Chúa con tìm lại ánh sáng niềm tin. Chúa luôn ở gần bên, Chúa xua tan muộn phiền và Chúa yêu con từng giờ, từng ngày tháng năm suốt cuộc đời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Ôi! Bao la tình Chúa đã cho con ngất say đêm ngày. Hưởng nguồn ơn thánh Chúa khi cuộc đời chất chứa khổ đau. Chúa chính là niềm tin, Chúa dẫn đưa vào đời và Chúa cho con ngọt ngào bằng thập giá cao cứu chuộc tội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3026</TotalTime>
  <Words>206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CHÚA ĐỠ NÂNG ĐỜI CON  Huỳnh Minh Kỳ</vt:lpstr>
      <vt:lpstr>1. Xin tri ân tình Chúa đã cho con trở nên con Ngài. Và chở che năm tháng qua từng mọi biến cố đời con. Chúa như một người Cha, Chúa như một người Mẹ và Chúa như một người tình đồng hành với con vỗ về ủi an.</vt:lpstr>
      <vt:lpstr>ĐK. Đời con nhỏ bé mong manh tựa cát biển Đông sóng xô vùi lấp. Nguyện xin Chúa dắt dìu con đỡ nâng cuộc đời bình an trong Chúa.</vt:lpstr>
      <vt:lpstr>2. Trong gian nan cuộc sống có đôi khi thất vọng ê chề. Nhờ Lòng Thương Xót Chúa con tìm lại ánh sáng niềm tin. Chúa luôn ở gần bên, Chúa xua tan muộn phiền và Chúa yêu con từng giờ, từng ngày tháng năm suốt cuộc đời con.</vt:lpstr>
      <vt:lpstr>3. Ôi! Bao la tình Chúa đã cho con ngất say đêm ngày. Hưởng nguồn ơn thánh Chúa khi cuộc đời chất chứa khổ đau. Chúa chính là niềm tin, Chúa dẫn đưa vào đời và Chúa cho con ngọt ngào bằng thập giá cao cứu chuộc tội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1136</cp:revision>
  <dcterms:created xsi:type="dcterms:W3CDTF">2021-12-01T03:00:51Z</dcterms:created>
  <dcterms:modified xsi:type="dcterms:W3CDTF">2021-12-17T11:32:29Z</dcterms:modified>
</cp:coreProperties>
</file>