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CHỈ </a:t>
            </a:r>
            <a:r>
              <a:rPr lang="vi-VN" sz="3600" b="1">
                <a:solidFill>
                  <a:schemeClr val="bg1"/>
                </a:solidFill>
                <a:latin typeface="Times New Roman" pitchFamily="18" charset="0"/>
                <a:cs typeface="Times New Roman" pitchFamily="18" charset="0"/>
              </a:rPr>
              <a:t>CHO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Xin chỉ cho con (xin chỉ cho con) đường đi của Chúa (đường đi của Chúa). Xin dạy bảo con (xin dạy bảo con) nước bước của Ngài (nước bước của Ngài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Xin hướng dẫn con trong chân lý. Xin dạy bảo con những điều cao quý, vì Chúa là Ðấng cứu độ con, là Ðấng ngày đêm con cậy trông.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Tất cả đường nẻo Chúa là tình yêu và chân lý dành cho những ai giữ trọn minh ước, điều răn Chúa ra nghiêm chỉnh thực thi.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Xin mở lượng từ bi từ ngàn xưa Ngài vẫn có, mà quên hết những lỗi lầm con mắc hồi niên thiếu vươn lên trong dại </a:t>
            </a:r>
            <a:r>
              <a:rPr lang="vi-VN" sz="5400" b="1">
                <a:solidFill>
                  <a:schemeClr val="bg1"/>
                </a:solidFill>
                <a:latin typeface="Times New Roman" pitchFamily="18" charset="0"/>
                <a:cs typeface="Times New Roman" pitchFamily="18" charset="0"/>
              </a:rPr>
              <a:t>thơ</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đừng để kẻ hại con ngày nào reo mừng chiến thắng. Thẹn thay khốn thay cho bọn thất tín, làm sao thoát tay Thiên Chúa toàn năng.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3655</TotalTime>
  <Words>178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CHỈ CHO CON  Hùng Lân</vt:lpstr>
      <vt:lpstr>ÐK. Xin chỉ cho con (xin chỉ cho con) đường đi của Chúa (đường đi của Chúa). Xin dạy bảo con (xin dạy bảo con) nước bước của Ngài (nước bước của Ngài). </vt:lpstr>
      <vt:lpstr>Xin hướng dẫn con trong chân lý. Xin dạy bảo con những điều cao quý, vì Chúa là Ðấng cứu độ con, là Ðấng ngày đêm con cậy trông.</vt:lpstr>
      <vt:lpstr>1. Tất cả đường nẻo Chúa là tình yêu và chân lý dành cho những ai giữ trọn minh ước, điều răn Chúa ra nghiêm chỉnh thực thi.</vt:lpstr>
      <vt:lpstr>2. Xin mở lượng từ bi từ ngàn xưa Ngài vẫn có, mà quên hết những lỗi lầm con mắc hồi niên thiếu vươn lên trong dại thơ.</vt:lpstr>
      <vt:lpstr>3. Xin đừng để kẻ hại con ngày nào reo mừng chiến thắng. Thẹn thay khốn thay cho bọn thất tín, làm sao thoát tay Thiên Chúa toàn năng.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1318</cp:revision>
  <dcterms:created xsi:type="dcterms:W3CDTF">2021-12-01T03:00:51Z</dcterms:created>
  <dcterms:modified xsi:type="dcterms:W3CDTF">2021-12-26T22:21:50Z</dcterms:modified>
</cp:coreProperties>
</file>