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CHỞ </a:t>
            </a:r>
            <a:r>
              <a:rPr lang="vi-VN" sz="3600" b="1">
                <a:solidFill>
                  <a:schemeClr val="bg1"/>
                </a:solidFill>
                <a:latin typeface="Times New Roman" pitchFamily="18" charset="0"/>
                <a:cs typeface="Times New Roman" pitchFamily="18" charset="0"/>
              </a:rPr>
              <a:t>CHE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Xin chở che con trong cánh tay Ngài, trời cao biển lớn con sóng mê say. Thuyền đời xa bến chỉ trông nơi Chúa! Chúa là hải đăng giữa khơi, đưa thuyền con tới quê trời, xin dưỡng nuôi con trong trái tim Ngài. Tình Cha nẻo sống lối bước tương lai, tình Cha như ánh bình minh rực rỡ, hé mở mùa xuân ấm êm cho đời con lớn khôn thêm.</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Tình Chúa là núi cao sông dài, là nắng lên mỗi ngày. Tình Ngài giòng suối mát, tình Ngài gọi tiếng hát, tình Ngài rộng bát ngát, tình Ngài sâu thẳm sâu. Tình Chúa là ánh sao soi đường, rực sáng trong đêm trường. Tình Ngài là sức sống, tình Ngài là nắng ấm, tình Ngài là tiếng sóng, gọi mời con đáp lời.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Xin dẫn con đi qua những nẻo đời, và xin gìn giữ con lúc xa khơi. Nguyện thương che chở vượt qua sóng gió, bão đời bủa vây khắp nơi sẽ lặng yên dưới tay Người, xin đỡ nâng con trên bước đường trần. Đời muôn ngàn lối con sóng lênh đênh, cậy trông nơi Chúa là nguồn chân lý, dẫn đường vượt qua khó nguy vững lòng con bước chân đi.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3762</TotalTime>
  <Words>251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CHỞ CHE CON  Lm. Nguyễn Mộng Huỳnh</vt:lpstr>
      <vt:lpstr>1. Xin chở che con trong cánh tay Ngài, trời cao biển lớn con sóng mê say. Thuyền đời xa bến chỉ trông nơi Chúa! Chúa là hải đăng giữa khơi, đưa thuyền con tới quê trời, xin dưỡng nuôi con trong trái tim Ngài. Tình Cha nẻo sống lối bước tương lai, tình Cha như ánh bình minh rực rỡ, hé mở mùa xuân ấm êm cho đời con lớn khôn thêm.</vt:lpstr>
      <vt:lpstr>ĐK. Tình Chúa là núi cao sông dài, là nắng lên mỗi ngày. Tình Ngài giòng suối mát, tình Ngài gọi tiếng hát, tình Ngài rộng bát ngát, tình Ngài sâu thẳm sâu. Tình Chúa là ánh sao soi đường, rực sáng trong đêm trường. Tình Ngài là sức sống, tình Ngài là nắng ấm, tình Ngài là tiếng sóng, gọi mời con đáp lời.</vt:lpstr>
      <vt:lpstr>2. Xin dẫn con đi qua những nẻo đời, và xin gìn giữ con lúc xa khơi. Nguyện thương che chở vượt qua sóng gió, bão đời bủa vây khắp nơi sẽ lặng yên dưới tay Người, xin đỡ nâng con trên bước đường trần. Đời muôn ngàn lối con sóng lênh đênh, cậy trông nơi Chúa là nguồn chân lý, dẫn đường vượt qua khó nguy vững lòng con bước chân đi.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1377</cp:revision>
  <dcterms:created xsi:type="dcterms:W3CDTF">2021-12-01T03:00:51Z</dcterms:created>
  <dcterms:modified xsi:type="dcterms:W3CDTF">2021-12-28T12:11:14Z</dcterms:modified>
</cp:coreProperties>
</file>