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 2</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Ân Đức</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cho lòng thương xót Chúa dĩ vãng đời con là biết bao lỗi lầm. Xin dâng cho tình Cha ưu ái tương lai đời con xin an bài đỡ nâng. Xin dâng lên Cha giây phút này một niềm yêu mến là yêu mến mà thôi. Xin dâng lên Cha trót cuộc đời để nên của lễ và nên khúc ngợi ca.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bao niềm vui nỗi khó cuộc sống trần gian là chết đi mỗi ngày. Xin dâng muôn khổ đau Thánh Giá trong con nguyện thánh hiến trong lễ tình yêu. Xin dâng lên Cha của lễ này là hoa thơm trái lành chan chứa hồng ân. Xin dâng lên Cha mỗi cuộc đời hiệp thông trong mối tình duy nhất của </a:t>
            </a:r>
            <a:r>
              <a:rPr lang="vi-VN" sz="4000" b="1">
                <a:solidFill>
                  <a:schemeClr val="bg1"/>
                </a:solidFill>
                <a:latin typeface="Times New Roman" pitchFamily="18" charset="0"/>
                <a:cs typeface="Times New Roman" pitchFamily="18" charset="0"/>
              </a:rPr>
              <a:t>Cha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2568</TotalTime>
  <Words>146</Words>
  <Application>Microsoft Office PowerPoint</Application>
  <PresentationFormat>On-screen Show (16:9)</PresentationFormat>
  <Paragraphs>6</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2 Lm. Ân Đức</vt:lpstr>
      <vt:lpstr>1. Xin dâng cho lòng thương xót Chúa dĩ vãng đời con là biết bao lỗi lầm. Xin dâng cho tình Cha ưu ái tương lai đời con xin an bài đỡ nâng. Xin dâng lên Cha giây phút này một niềm yêu mến là yêu mến mà thôi. Xin dâng lên Cha trót cuộc đời để nên của lễ và nên khúc ngợi ca.</vt:lpstr>
      <vt:lpstr>2. Xin dâng bao niềm vui nỗi khó cuộc sống trần gian là chết đi mỗi ngày. Xin dâng muôn khổ đau Thánh Giá trong con nguyện thánh hiến trong lễ tình yêu. Xin dâng lên Cha của lễ này là hoa thơm trái lành chan chứa hồng ân. Xin dâng lên Cha mỗi cuộc đời hiệp thông trong mối tình duy nhất của Cha.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956</cp:revision>
  <dcterms:created xsi:type="dcterms:W3CDTF">2021-12-01T03:00:51Z</dcterms:created>
  <dcterms:modified xsi:type="dcterms:W3CDTF">2021-12-15T23:40:11Z</dcterms:modified>
</cp:coreProperties>
</file>