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DÂNG CHA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Này tấm bánh thơm và đây ly rưọu nồng. Xin Dâng Cha trọn cả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cuộc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Xin dâng Cha của lễ toàn thiêu. Xin dâng Cha của lễ tình yêu. Xin dâng Cha hạnh phúc sớm chiều.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Hiệp trong lễ dâng này đây xác thân linh hồn. Xin Cha thương giữ gìn đời con.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Cùng với tháng năm là những nỗi vui buồn. Xin dâng Cha trong muôn tình mến.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Lời kinh thiết tha nguyện Cha xót thương nhân loại cho muôn dân vui tình hiệp nhất.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2128</TotalTime>
  <Words>113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DÂNG CHA Lm. Nguyễn Duy</vt:lpstr>
      <vt:lpstr>1. Này tấm bánh thơm và đây ly rưọu nồng. Xin Dâng Cha trọn cả cuộc sống.</vt:lpstr>
      <vt:lpstr>ÐK. Xin dâng Cha của lễ toàn thiêu. Xin dâng Cha của lễ tình yêu. Xin dâng Cha hạnh phúc sớm chiều.</vt:lpstr>
      <vt:lpstr>2. Hiệp trong lễ dâng này đây xác thân linh hồn. Xin Cha thương giữ gìn đời con.</vt:lpstr>
      <vt:lpstr>3. Cùng với tháng năm là những nỗi vui buồn. Xin dâng Cha trong muôn tình mến.</vt:lpstr>
      <vt:lpstr>4. Lời kinh thiết tha nguyện Cha xót thương nhân loại cho muôn dân vui tình hiệp nhất.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802</cp:revision>
  <dcterms:created xsi:type="dcterms:W3CDTF">2021-12-01T03:00:51Z</dcterms:created>
  <dcterms:modified xsi:type="dcterms:W3CDTF">2021-12-13T23:21:43Z</dcterms:modified>
</cp:coreProperties>
</file>