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DÂNG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Kha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Chúa hiến lễ này, để tưởng niệm Chúa chịu chết, để tưởng niệm Chúa sống lại, lên trời hiển vinh.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Lạy Cha Chí Thánh, hãy nhận lễ vật chúng con chân thành dâng, cúi xin cho của lễ này cứu con khỏi trầm luân.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Chiều xưa trên Thánh Giá, Chúa dâng chính mình cứu thế nhân lầm than. Chúng con van nài Chúa Trời thứ tha hết tội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khiên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Đoàn con dâng Chúa hết mọi linh hồn đã xa lìa trần gian. Chúng con van nài Chúa Trời, cho họ được hiển vinh.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</TotalTime>
  <Words>122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XIN DÂNG CHÚA Nguyên Kha</vt:lpstr>
      <vt:lpstr>ĐK. Xin dâng Chúa hiến lễ này, để tưởng niệm Chúa chịu chết, để tưởng niệm Chúa sống lại, lên trời hiển vinh.</vt:lpstr>
      <vt:lpstr>1. Lạy Cha Chí Thánh, hãy nhận lễ vật chúng con chân thành dâng, cúi xin cho của lễ này cứu con khỏi trầm luân.</vt:lpstr>
      <vt:lpstr>2. Chiều xưa trên Thánh Giá, Chúa dâng chính mình cứu thế nhân lầm than. Chúng con van nài Chúa Trời thứ tha hết tội khiên.</vt:lpstr>
      <vt:lpstr>3. Đoàn con dâng Chúa hết mọi linh hồn đã xa lìa trần gian. Chúng con van nài Chúa Trời, cho họ được hiển vinh.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727</cp:revision>
  <dcterms:created xsi:type="dcterms:W3CDTF">2021-12-01T03:00:51Z</dcterms:created>
  <dcterms:modified xsi:type="dcterms:W3CDTF">2021-12-12T08:28:50Z</dcterms:modified>
</cp:coreProperties>
</file>