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Ninh Doãn Hùng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Xin dâng lên Chúa linh hồn người thân, hôm nay giã từ cuộc sống dương gian, ra đi trở về bên Chúa khoan nhân, chia tay cuộc đời chia tay </a:t>
            </a:r>
            <a:r>
              <a:rPr lang="vi-VN" sz="5400" b="1">
                <a:solidFill>
                  <a:schemeClr val="bg1"/>
                </a:solidFill>
                <a:latin typeface="Times New Roman" pitchFamily="18" charset="0"/>
                <a:cs typeface="Times New Roman" pitchFamily="18" charset="0"/>
              </a:rPr>
              <a:t>mọi </a:t>
            </a:r>
            <a:r>
              <a:rPr lang="vi-VN" sz="5400" b="1" smtClean="0">
                <a:solidFill>
                  <a:schemeClr val="bg1"/>
                </a:solidFill>
                <a:latin typeface="Times New Roman" pitchFamily="18" charset="0"/>
                <a:cs typeface="Times New Roman" pitchFamily="18" charset="0"/>
              </a:rPr>
              <a:t>người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Cha thương đón nhận linh hồn người thân, hôm nay trở về trình diện với Cha. Xin thương tha lỗi lầm cho người thân yêu, lên nơi an bình Thiên Đình </a:t>
            </a:r>
            <a:r>
              <a:rPr lang="vi-VN" sz="5400" b="1">
                <a:solidFill>
                  <a:schemeClr val="bg1"/>
                </a:solidFill>
                <a:latin typeface="Times New Roman" pitchFamily="18" charset="0"/>
                <a:cs typeface="Times New Roman" pitchFamily="18" charset="0"/>
              </a:rPr>
              <a:t>phúc </a:t>
            </a:r>
            <a:r>
              <a:rPr lang="vi-VN" sz="5400" b="1" smtClean="0">
                <a:solidFill>
                  <a:schemeClr val="bg1"/>
                </a:solidFill>
                <a:latin typeface="Times New Roman" pitchFamily="18" charset="0"/>
                <a:cs typeface="Times New Roman" pitchFamily="18" charset="0"/>
              </a:rPr>
              <a:t>vinh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dâng lên Chúa lễ vật tình yêu, dâng thay cho người nằm xuống hôm nay, dâng thay cho người nhắm mắt xuôi tay, dâng lên đền bồi bao nhiêu tội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thương tẩy xóa sạch mọi tội kiên, cho tôi tớ này được phúc vinh quang, con xin van Ngài nhờ Đức Kitô, dang tay thập hình ôm muôn </a:t>
            </a:r>
            <a:r>
              <a:rPr lang="vi-VN" sz="5400" b="1">
                <a:solidFill>
                  <a:schemeClr val="bg1"/>
                </a:solidFill>
                <a:latin typeface="Times New Roman" pitchFamily="18" charset="0"/>
                <a:cs typeface="Times New Roman" pitchFamily="18" charset="0"/>
              </a:rPr>
              <a:t>tội </a:t>
            </a:r>
            <a:r>
              <a:rPr lang="vi-VN" sz="5400" b="1" smtClean="0">
                <a:solidFill>
                  <a:schemeClr val="bg1"/>
                </a:solidFill>
                <a:latin typeface="Times New Roman" pitchFamily="18" charset="0"/>
                <a:cs typeface="Times New Roman" pitchFamily="18" charset="0"/>
              </a:rPr>
              <a:t>tình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2172</TotalTime>
  <Words>159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CHÚA Ninh Doãn Hùng</vt:lpstr>
      <vt:lpstr>1/ Xin dâng lên Chúa linh hồn người thân, hôm nay giã từ cuộc sống dương gian, ra đi trở về bên Chúa khoan nhân, chia tay cuộc đời chia tay mọi người.</vt:lpstr>
      <vt:lpstr>ĐK: Xin Cha thương đón nhận linh hồn người thân, hôm nay trở về trình diện với Cha. Xin thương tha lỗi lầm cho người thân yêu, lên nơi an bình Thiên Đình phúc vinh.</vt:lpstr>
      <vt:lpstr>2/ Xin dâng lên Chúa lễ vật tình yêu, dâng thay cho người nằm xuống hôm nay, dâng thay cho người nhắm mắt xuôi tay, dâng lên đền bồi bao nhiêu tội đời.</vt:lpstr>
      <vt:lpstr>3/ Xin thương tẩy xóa sạch mọi tội kiên, cho tôi tớ này được phúc vinh quang, con xin van Ngài nhờ Đức Kitô, dang tay thập hình ôm muôn tội tình.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828</cp:revision>
  <dcterms:created xsi:type="dcterms:W3CDTF">2021-12-01T03:00:51Z</dcterms:created>
  <dcterms:modified xsi:type="dcterms:W3CDTF">2021-12-14T07:19:11Z</dcterms:modified>
</cp:coreProperties>
</file>