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DÂNG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tấm bánh yêu thương đây ly rượu ân tình, cùng tiếng hát câu kinh xin dâng lên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niềm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Ngài, xin dâng Ngài trọn tình yêu thiết tha. Xin ơn Trời, xin ơn Trời cuộc đời con nở hoa.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Ngày nắng sớm yên vui xin dâng muôn nụ cười, chiều nắng úa đơn côi xin dâng dòng lệ rơi.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Thập giá vác trên vai xin dâng trọn đường đời, lòng mến Chúa không phai xin dâng tình nồng say.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</TotalTime>
  <Words>105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DÂNG Lm. Nguyễn Duy</vt:lpstr>
      <vt:lpstr>1. Này tấm bánh yêu thương đây ly rượu ân tình, cùng tiếng hát câu kinh xin dâng lên niềm tin.</vt:lpstr>
      <vt:lpstr>ĐK. Xin dâng Ngài, xin dâng Ngài trọn tình yêu thiết tha. Xin ơn Trời, xin ơn Trời cuộc đời con nở hoa.</vt:lpstr>
      <vt:lpstr>2. Ngày nắng sớm yên vui xin dâng muôn nụ cười, chiều nắng úa đơn côi xin dâng dòng lệ rơi.</vt:lpstr>
      <vt:lpstr>3. Thập giá vác trên vai xin dâng trọn đường đời, lòng mến Chúa không phai xin dâng tình nồng say.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921</cp:revision>
  <dcterms:created xsi:type="dcterms:W3CDTF">2021-12-01T03:00:51Z</dcterms:created>
  <dcterms:modified xsi:type="dcterms:W3CDTF">2021-12-15T12:31:56Z</dcterms:modified>
</cp:coreProperties>
</file>