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DÂNG LÊN 6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Mi Trầm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Xin dâng lên tấm bánh tinh tuyền là lao công dãi dầu cuộc sống. Xin dâng lên này là rượu thánh nguyện xin Cha xuống muôn ơn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Lạy Chúa, Chúa là nguồn bình an, Chúa là nguồn hạnh phúc của chúng con. Nguyện Chúa ban tặng nguồn bình an, ban tặng nguồn hạnh phúc cho chúng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dâng lên lo lắng trong đời và bao nhiêu thất vọng sẽ tới. Xin dâng lên nghèo hèn yếu đuối nguyện xin Cha đoái thương nhận lời.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Xin dâng lên thánh giá trong đời và ưu tư cho những ngày mới. Xin dâng lên này ngàn bối rối và bao nhiêu ước mơ xa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vời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2131</TotalTime>
  <Words>140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XIN DÂNG LÊN 6 Lm. Mi Trầm</vt:lpstr>
      <vt:lpstr>1/ Xin dâng lên tấm bánh tinh tuyền là lao công dãi dầu cuộc sống. Xin dâng lên này là rượu thánh nguyện xin Cha xuống muôn ơn lành.</vt:lpstr>
      <vt:lpstr>ĐK: Lạy Chúa, Chúa là nguồn bình an, Chúa là nguồn hạnh phúc của chúng con. Nguyện Chúa ban tặng nguồn bình an, ban tặng nguồn hạnh phúc cho chúng con.</vt:lpstr>
      <vt:lpstr>2/ Xin dâng lên lo lắng trong đời và bao nhiêu thất vọng sẽ tới. Xin dâng lên nghèo hèn yếu đuối nguyện xin Cha đoái thương nhận lời.</vt:lpstr>
      <vt:lpstr>3/ Xin dâng lên thánh giá trong đời và ưu tư cho những ngày mới. Xin dâng lên này ngàn bối rối và bao nhiêu ước mơ xa vời.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804</cp:revision>
  <dcterms:created xsi:type="dcterms:W3CDTF">2021-12-01T03:00:51Z</dcterms:created>
  <dcterms:modified xsi:type="dcterms:W3CDTF">2021-12-13T23:25:02Z</dcterms:modified>
</cp:coreProperties>
</file>