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DÂNG LÊN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 lên Chúa tâm hồn con vút trong lời ca ước mơ hiền hòa.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Ngài lời kinh mến thương quyện theo khói hương nhẹ bay vấn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 lên Chúa đây tình yêu có khi nở hoa, có khi nhạt nhòa.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lên Chúa đây niềm tin tháng năm hằn in vết sâu mỏi mòn.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Xin dâng lên Chúa đây đời con ngóng trông ngày mai lối đi còn dài. 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97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XIN DÂNG LÊN CHÚA Phanxicô</vt:lpstr>
      <vt:lpstr>1. Xin dâng lên Chúa tâm hồn con vút trong lời ca ước mơ hiền hòa.</vt:lpstr>
      <vt:lpstr>ĐK. Dâng Ngài lời kinh mến thương quyện theo khói hương nhẹ bay vấn vương.</vt:lpstr>
      <vt:lpstr>2. Xin dâng lên Chúa đây tình yêu có khi nở hoa, có khi nhạt nhòa.</vt:lpstr>
      <vt:lpstr>3. Xin dâng lên Chúa đây niềm tin tháng năm hằn in vết sâu mỏi mòn.</vt:lpstr>
      <vt:lpstr>4. Xin dâng lên Chúa đây đời con ngóng trông ngày mai lối đi còn dài.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595</cp:revision>
  <dcterms:created xsi:type="dcterms:W3CDTF">2021-12-01T03:00:51Z</dcterms:created>
  <dcterms:modified xsi:type="dcterms:W3CDTF">2021-12-11T07:00:36Z</dcterms:modified>
</cp:coreProperties>
</file>