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LÊN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Hoàng Vũ</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Với tiếng hát du dương ngân nhịp nhàng, xin dâng lên trước ngai Vua cao sang. Rượu tinh khiết bánh nuôi ngàn dân, như khi xưa thịt Chiên Thánh giáng </a:t>
            </a:r>
            <a:r>
              <a:rPr lang="vi-VN" sz="4800" b="1">
                <a:solidFill>
                  <a:schemeClr val="bg1"/>
                </a:solidFill>
                <a:latin typeface="Times New Roman" pitchFamily="18" charset="0"/>
                <a:cs typeface="Times New Roman" pitchFamily="18" charset="0"/>
              </a:rPr>
              <a:t>trần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Vinh quang ngàn vinh quang, cao sang là cao sang, khoan nhân đầy khoan nhân Vua trời đất. Hãy đoái nhìn Thánh lễ chân thành con kính dâng, xin tha muôn ngàn lỗi cho nhân </a:t>
            </a:r>
            <a:r>
              <a:rPr lang="vi-VN" sz="4800" b="1">
                <a:solidFill>
                  <a:schemeClr val="bg1"/>
                </a:solidFill>
                <a:latin typeface="Times New Roman" pitchFamily="18" charset="0"/>
                <a:cs typeface="Times New Roman" pitchFamily="18" charset="0"/>
              </a:rPr>
              <a:t>trần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Với ánh nến lung linh trên bàn thờ, xin dâng lên xác con với tâm tư. Hiệp Thánh lễ tiến trên đồi cao, Golgotha tràn tuôn hết máu đào.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Với cố gắng hy sinh trên đường trần, xin dâng lên trước ngai Vua chí nhân, để kính nhớ chiến công Phục sinh, xin Cha ban trần gian phúc an bình.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2197</TotalTime>
  <Words>158</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LÊN Hoàng Vũ</vt:lpstr>
      <vt:lpstr>1. Với tiếng hát du dương ngân nhịp nhàng, xin dâng lên trước ngai Vua cao sang. Rượu tinh khiết bánh nuôi ngàn dân, như khi xưa thịt Chiên Thánh giáng trần.</vt:lpstr>
      <vt:lpstr>ĐK. Vinh quang ngàn vinh quang, cao sang là cao sang, khoan nhân đầy khoan nhân Vua trời đất. Hãy đoái nhìn Thánh lễ chân thành con kính dâng, xin tha muôn ngàn lỗi cho nhân trần.</vt:lpstr>
      <vt:lpstr>2. Với ánh nến lung linh trên bàn thờ, xin dâng lên xác con với tâm tư. Hiệp Thánh lễ tiến trên đồi cao, Golgotha tràn tuôn hết máu đào.</vt:lpstr>
      <vt:lpstr>3. Với cố gắng hy sinh trên đường trần, xin dâng lên trước ngai Vua chí nhân, để kính nhớ chiến công Phục sinh, xin Cha ban trần gian phúc an bình.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843</cp:revision>
  <dcterms:created xsi:type="dcterms:W3CDTF">2021-12-01T03:00:51Z</dcterms:created>
  <dcterms:modified xsi:type="dcterms:W3CDTF">2021-12-14T07:44:22Z</dcterms:modified>
</cp:coreProperties>
</file>