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12/14/2021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12/14/2021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12/14/2021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XIN DÂNG LÊN NGÀI</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Lm. Kim Long</a:t>
            </a:r>
            <a:endParaRPr lang="pt-BR"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5400" b="1">
                <a:solidFill>
                  <a:schemeClr val="bg1"/>
                </a:solidFill>
                <a:latin typeface="Times New Roman" pitchFamily="18" charset="0"/>
                <a:cs typeface="Times New Roman" pitchFamily="18" charset="0"/>
              </a:rPr>
              <a:t>ĐK. (Xin dâng lên Ngài) Con xin dâng lên Ngài bánh với rượu nồng thắm khiết tinh. Hương sắc nương đồng cùng ngày tháng lao công, tích góp nên của lễ ân tình.</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6600" b="1">
                <a:solidFill>
                  <a:schemeClr val="bg1"/>
                </a:solidFill>
                <a:latin typeface="Times New Roman" pitchFamily="18" charset="0"/>
                <a:cs typeface="Times New Roman" pitchFamily="18" charset="0"/>
              </a:rPr>
              <a:t>1. Trót xác hồn Ngài đã tạo thành. lạy ngài với tất cả mộng ước tuổi xanh (con xin dâng lên Ngài).</a:t>
            </a:r>
            <a:endParaRPr lang="vi-VN"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6000" b="1">
                <a:solidFill>
                  <a:schemeClr val="bg1"/>
                </a:solidFill>
                <a:latin typeface="Times New Roman" pitchFamily="18" charset="0"/>
                <a:cs typeface="Times New Roman" pitchFamily="18" charset="0"/>
              </a:rPr>
              <a:t>2. Tiếng khấn nguyện tựa khói hương trầm, lạy Ngài thắm thiết niềm trìu mến thành tâm (con xin dâng lên Ngài).</a:t>
            </a:r>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6600" b="1">
                <a:solidFill>
                  <a:schemeClr val="bg1"/>
                </a:solidFill>
                <a:latin typeface="Times New Roman" pitchFamily="18" charset="0"/>
                <a:cs typeface="Times New Roman" pitchFamily="18" charset="0"/>
              </a:rPr>
              <a:t>3. Với những nụ cười thắm hương đời, lạy Ngài với những dòng lệ mãi đầy vơi (con xin dâng lên Ngài).</a:t>
            </a:r>
            <a:endParaRPr lang="vi-VN"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6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2240</TotalTime>
  <Words>124</Words>
  <Application>Microsoft Office PowerPoint</Application>
  <PresentationFormat>On-screen Show (16:9)</PresentationFormat>
  <Paragraphs>8</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XIN DÂNG LÊN NGÀI Lm. Kim Long</vt:lpstr>
      <vt:lpstr>ĐK. (Xin dâng lên Ngài) Con xin dâng lên Ngài bánh với rượu nồng thắm khiết tinh. Hương sắc nương đồng cùng ngày tháng lao công, tích góp nên của lễ ân tình.</vt:lpstr>
      <vt:lpstr>1. Trót xác hồn Ngài đã tạo thành. lạy ngài với tất cả mộng ước tuổi xanh (con xin dâng lên Ngài).</vt:lpstr>
      <vt:lpstr>2. Tiếng khấn nguyện tựa khói hương trầm, lạy Ngài thắm thiết niềm trìu mến thành tâm (con xin dâng lên Ngài).</vt:lpstr>
      <vt:lpstr>3. Với những nụ cười thắm hương đời, lạy Ngài với những dòng lệ mãi đầy vơi (con xin dâng lên Ngài).</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864</cp:revision>
  <dcterms:created xsi:type="dcterms:W3CDTF">2021-12-01T03:00:51Z</dcterms:created>
  <dcterms:modified xsi:type="dcterms:W3CDTF">2021-12-14T10:23:44Z</dcterms:modified>
</cp:coreProperties>
</file>