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XIN DÂNG LÊN NGÀI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Sr. Hương Đan</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Dâng xin dâng lên Ngài này bánh thơm với ly rượu nồng. Đôi tay con vun trồng đời trần gian vất vả lao công. Dâng xin dâng lên Ngài nguyện trở nên lễ vật hy sinh. Dâng xin dâng lên Ngài nguyện Ngài thương cứu muôn linh hồn.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Chúa thương dủ tình linh hồn người tôi tá. Một đời hy sinh tận hiến mình cho Chúa. Xin Chúa thương dủ tình xóa sạch hết tội nhơ. Đem tới quê Thiêng Đàng hưởng vinh phúc muôn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Dâng xin dâng lên Ngài này tiếng con thiết tha khẩn cầu. Như hương thơm ngạt ngào quyện lời kinh ngút tỏa bay cao. Dâng xin dâng lên Ngài những buồng vui trong cõi nhân sinh. Dâng xin dâng lên Ngài nguyện Ngài thương cứu muôn linh hồn.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2404</TotalTime>
  <Words>160</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DÂNG LÊN NGÀI Sr. Hương Đan</vt:lpstr>
      <vt:lpstr>1. Dâng xin dâng lên Ngài này bánh thơm với ly rượu nồng. Đôi tay con vun trồng đời trần gian vất vả lao công. Dâng xin dâng lên Ngài nguyện trở nên lễ vật hy sinh. Dâng xin dâng lên Ngài nguyện Ngài thương cứu muôn linh hồn.</vt:lpstr>
      <vt:lpstr>ĐK. Xin Chúa thương dủ tình linh hồn người tôi tá. Một đời hy sinh tận hiến mình cho Chúa. Xin Chúa thương dủ tình xóa sạch hết tội nhơ. Đem tới quê Thiêng Đàng hưởng vinh phúc muôn đời.</vt:lpstr>
      <vt:lpstr>2. Dâng xin dâng lên Ngài này tiếng con thiết tha khẩn cầu. Như hương thơm ngạt ngào quyện lời kinh ngút tỏa bay cao. Dâng xin dâng lên Ngài những buồng vui trong cõi nhân sinh. Dâng xin dâng lên Ngài nguyện Ngài thương cứu muôn linh hồn.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900</cp:revision>
  <dcterms:created xsi:type="dcterms:W3CDTF">2021-12-01T03:00:51Z</dcterms:created>
  <dcterms:modified xsi:type="dcterms:W3CDTF">2021-12-14T22:45:48Z</dcterms:modified>
</cp:coreProperties>
</file>