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DÂNG LÊN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Xin dâng lên của lễ thiết tha với lời ca trìu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Dâng lên Ngài là dâng lên Ngài, xin an ủi tháng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Xin dâng lên hôm nay mưa đã phai, dâng nắng ấm ngày mai.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Xin dâng lên sục sôi biển thù oán, êm đềm gió thanh bình.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Xin dâng lên cây đời mau tàn úa, con tựa nương vào Chúa.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</TotalTime>
  <Words>88</Words>
  <Application>Microsoft Office PowerPoint</Application>
  <PresentationFormat>On-screen Show (16:9)</PresentationFormat>
  <Paragraphs>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XIN DÂNG LÊN Phanxicô</vt:lpstr>
      <vt:lpstr>1. Xin dâng lên của lễ thiết tha với lời ca trìu mến.</vt:lpstr>
      <vt:lpstr>ĐK. Dâng lên Ngài là dâng lên Ngài, xin an ủi tháng ngày.</vt:lpstr>
      <vt:lpstr>2. Xin dâng lên hôm nay mưa đã phai, dâng nắng ấm ngày mai.</vt:lpstr>
      <vt:lpstr>3. Xin dâng lên sục sôi biển thù oán, êm đềm gió thanh bình.</vt:lpstr>
      <vt:lpstr>4. Xin dâng lên cây đời mau tàn úa, con tựa nương vào Chúa.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585</cp:revision>
  <dcterms:created xsi:type="dcterms:W3CDTF">2021-12-01T03:00:51Z</dcterms:created>
  <dcterms:modified xsi:type="dcterms:W3CDTF">2021-12-11T03:51:16Z</dcterms:modified>
</cp:coreProperties>
</file>